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wmf" ContentType="image/x-wmf"/>
  <Override PartName="/ppt/media/image6.wmf" ContentType="image/x-wmf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jpeg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4258440" y="26280"/>
            <a:ext cx="618840" cy="396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2280" bIns="38160" anchor="ctr"/>
          <a:p>
            <a:pPr algn="just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/>
          </a:p>
        </p:txBody>
      </p:sp>
      <p:pic>
        <p:nvPicPr>
          <p:cNvPr id="38" name="Picture 1" descr=""/>
          <p:cNvPicPr/>
          <p:nvPr/>
        </p:nvPicPr>
        <p:blipFill>
          <a:blip r:embed="rId1"/>
          <a:stretch/>
        </p:blipFill>
        <p:spPr>
          <a:xfrm>
            <a:off x="3876120" y="216000"/>
            <a:ext cx="1383840" cy="1728000"/>
          </a:xfrm>
          <a:prstGeom prst="rect">
            <a:avLst/>
          </a:prstGeom>
          <a:ln>
            <a:noFill/>
          </a:ln>
          <a:effectLst>
            <a:outerShdw dir="8461089" dist="250081">
              <a:srgbClr val="000000">
                <a:alpha val="28000"/>
              </a:srgbClr>
            </a:outerShdw>
          </a:effectLst>
        </p:spPr>
      </p:pic>
      <p:sp>
        <p:nvSpPr>
          <p:cNvPr id="39" name="CustomShape 2"/>
          <p:cNvSpPr/>
          <p:nvPr/>
        </p:nvSpPr>
        <p:spPr>
          <a:xfrm>
            <a:off x="251640" y="2427480"/>
            <a:ext cx="8704800" cy="142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3"/>
          <p:cNvSpPr/>
          <p:nvPr/>
        </p:nvSpPr>
        <p:spPr>
          <a:xfrm>
            <a:off x="360" y="2088000"/>
            <a:ext cx="9135720" cy="122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210400" y="3600000"/>
            <a:ext cx="4917600" cy="2765880"/>
          </a:xfrm>
          <a:prstGeom prst="rect">
            <a:avLst/>
          </a:prstGeom>
          <a:ln w="72000">
            <a:solidFill>
              <a:srgbClr val="ffd320"/>
            </a:solidFill>
            <a:round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1872000" y="1964160"/>
            <a:ext cx="5486040" cy="1351080"/>
          </a:xfrm>
          <a:prstGeom prst="rect">
            <a:avLst/>
          </a:prstGeom>
          <a:ln>
            <a:noFill/>
          </a:ln>
        </p:spPr>
      </p:pic>
    </p:spTree>
  </p:cSld>
  <p:transition spd="slow" advTm="60000">
    <p:wheel spokes="8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23640" y="404640"/>
            <a:ext cx="8668080" cy="154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179640" y="2016000"/>
            <a:ext cx="6724440" cy="45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79640" y="148320"/>
            <a:ext cx="8820000" cy="6615000"/>
          </a:xfrm>
          <a:prstGeom prst="rect">
            <a:avLst/>
          </a:prstGeom>
          <a:ln w="72000">
            <a:solidFill>
              <a:srgbClr val="ffd320"/>
            </a:solidFill>
            <a:round/>
          </a:ln>
        </p:spPr>
      </p:pic>
    </p:spTree>
  </p:cSld>
  <p:transition spd="slow" advTm="60000">
    <p:wheel spokes="8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44000" y="291960"/>
            <a:ext cx="8855640" cy="6132240"/>
          </a:xfrm>
          <a:prstGeom prst="rect">
            <a:avLst/>
          </a:prstGeom>
          <a:ln w="72000">
            <a:solidFill>
              <a:srgbClr val="ffd320"/>
            </a:solidFill>
            <a:round/>
          </a:ln>
        </p:spPr>
      </p:pic>
    </p:spTree>
  </p:cSld>
  <p:transition spd="slow" advTm="60000">
    <p:wheel spokes="8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288000" y="216000"/>
            <a:ext cx="8575560" cy="6431760"/>
          </a:xfrm>
          <a:prstGeom prst="rect">
            <a:avLst/>
          </a:prstGeom>
          <a:ln w="72000">
            <a:solidFill>
              <a:srgbClr val="ffd320"/>
            </a:solidFill>
            <a:round/>
          </a:ln>
        </p:spPr>
      </p:pic>
    </p:spTree>
  </p:cSld>
  <p:transition spd="slow" advTm="60000">
    <p:wheel spokes="8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216000" y="162360"/>
            <a:ext cx="8759160" cy="6569640"/>
          </a:xfrm>
          <a:prstGeom prst="rect">
            <a:avLst/>
          </a:prstGeom>
          <a:ln w="72000">
            <a:solidFill>
              <a:srgbClr val="ffd320"/>
            </a:solidFill>
            <a:round/>
          </a:ln>
        </p:spPr>
      </p:pic>
    </p:spTree>
  </p:cSld>
  <p:transition spd="slow" advTm="60000">
    <p:wheel spokes="8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800000" y="360000"/>
            <a:ext cx="5544000" cy="85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ru-RU" sz="3500" spc="-1">
                <a:solidFill>
                  <a:srgbClr val="ffff99"/>
                </a:solidFill>
                <a:latin typeface="Times New Roman"/>
              </a:rPr>
              <a:t>Спасибо за внимание!</a:t>
            </a:r>
            <a:endParaRPr/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52400" y="4248000"/>
            <a:ext cx="3639600" cy="2232000"/>
          </a:xfrm>
          <a:prstGeom prst="rect">
            <a:avLst/>
          </a:prstGeom>
          <a:ln w="36000">
            <a:solidFill>
              <a:srgbClr val="ffd320"/>
            </a:solidFill>
            <a:round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5328000" y="3888000"/>
            <a:ext cx="3491280" cy="2337120"/>
          </a:xfrm>
          <a:prstGeom prst="rect">
            <a:avLst/>
          </a:prstGeom>
          <a:ln w="36000">
            <a:solidFill>
              <a:srgbClr val="ffd320"/>
            </a:solidFill>
            <a:round/>
          </a:ln>
        </p:spPr>
      </p:pic>
      <p:pic>
        <p:nvPicPr>
          <p:cNvPr id="52" name="" descr=""/>
          <p:cNvPicPr/>
          <p:nvPr/>
        </p:nvPicPr>
        <p:blipFill>
          <a:blip r:embed="rId3"/>
          <a:stretch/>
        </p:blipFill>
        <p:spPr>
          <a:xfrm>
            <a:off x="805320" y="1224000"/>
            <a:ext cx="4018680" cy="2640960"/>
          </a:xfrm>
          <a:prstGeom prst="rect">
            <a:avLst/>
          </a:prstGeom>
          <a:ln w="36000">
            <a:solidFill>
              <a:srgbClr val="ffd320"/>
            </a:solidFill>
            <a:round/>
          </a:ln>
        </p:spPr>
      </p:pic>
      <p:pic>
        <p:nvPicPr>
          <p:cNvPr id="53" name="" descr=""/>
          <p:cNvPicPr/>
          <p:nvPr/>
        </p:nvPicPr>
        <p:blipFill>
          <a:blip r:embed="rId4"/>
          <a:stretch/>
        </p:blipFill>
        <p:spPr>
          <a:xfrm>
            <a:off x="5567040" y="1152000"/>
            <a:ext cx="3360960" cy="2376000"/>
          </a:xfrm>
          <a:prstGeom prst="rect">
            <a:avLst/>
          </a:prstGeom>
          <a:ln w="36000">
            <a:solidFill>
              <a:srgbClr val="ffd320"/>
            </a:solidFill>
            <a:round/>
          </a:ln>
        </p:spPr>
      </p:pic>
    </p:spTree>
  </p:cSld>
  <p:transition spd="slow" advTm="60000">
    <p:wheel spokes="8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1054</TotalTime>
  <Application>LibreOffice/5.0.3.2$Windows_x86 LibreOffice_project/e5f16313668ac592c1bfb310f4390624e3dbfb75</Application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2017-11-09T05:30:44Z</dcterms:created>
  <dc:creator>USER</dc:creator>
  <dc:language>ru-RU</dc:language>
  <dcterms:modified xsi:type="dcterms:W3CDTF">2018-02-01T11:31:20Z</dcterms:modified>
  <cp:revision>92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36</vt:i4>
  </property>
</Properties>
</file>