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7" r:id="rId1"/>
  </p:sldMasterIdLst>
  <p:notesMasterIdLst>
    <p:notesMasterId r:id="rId14"/>
  </p:notesMasterIdLst>
  <p:sldIdLst>
    <p:sldId id="363" r:id="rId2"/>
    <p:sldId id="364" r:id="rId3"/>
    <p:sldId id="257" r:id="rId4"/>
    <p:sldId id="256" r:id="rId5"/>
    <p:sldId id="281" r:id="rId6"/>
    <p:sldId id="366" r:id="rId7"/>
    <p:sldId id="283" r:id="rId8"/>
    <p:sldId id="286" r:id="rId9"/>
    <p:sldId id="259" r:id="rId10"/>
    <p:sldId id="367" r:id="rId11"/>
    <p:sldId id="268" r:id="rId12"/>
    <p:sldId id="368" r:id="rId13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00"/>
    <a:srgbClr val="000000"/>
    <a:srgbClr val="CC00FF"/>
    <a:srgbClr val="00CCFF"/>
    <a:srgbClr val="FF0066"/>
    <a:srgbClr val="660066"/>
    <a:srgbClr val="00CC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2090" autoAdjust="0"/>
    <p:restoredTop sz="97691" autoAdjust="0"/>
  </p:normalViewPr>
  <p:slideViewPr>
    <p:cSldViewPr>
      <p:cViewPr varScale="1">
        <p:scale>
          <a:sx n="88" d="100"/>
          <a:sy n="88" d="100"/>
        </p:scale>
        <p:origin x="1843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9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17516169700952"/>
          <c:y val="3.2561407318378782E-2"/>
          <c:w val="0.84364744496988708"/>
          <c:h val="0.826748627256907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Pt>
            <c:idx val="1"/>
            <c:invertIfNegative val="0"/>
            <c:bubble3D val="0"/>
            <c:spPr/>
            <c:extLst>
              <c:ext xmlns:c16="http://schemas.microsoft.com/office/drawing/2014/chart" uri="{C3380CC4-5D6E-409C-BE32-E72D297353CC}">
                <c16:uniqueId val="{00000000-9DCC-4BC6-8F7C-D43B2C38FC34}"/>
              </c:ext>
            </c:extLst>
          </c:dPt>
          <c:dLbls>
            <c:dLbl>
              <c:idx val="0"/>
              <c:layout>
                <c:manualLayout>
                  <c:x val="2.3206485829059941E-2"/>
                  <c:y val="-1.249999999999995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000000"/>
                        </a:solidFill>
                      </a:rPr>
                      <a:t>20430,8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CC-4BC6-8F7C-D43B2C38FC34}"/>
                </c:ext>
              </c:extLst>
            </c:dLbl>
            <c:dLbl>
              <c:idx val="1"/>
              <c:layout>
                <c:manualLayout>
                  <c:x val="1.5470990552706614E-2"/>
                  <c:y val="-1.25000000000000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31933,5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DCC-4BC6-8F7C-D43B2C38FC34}"/>
                </c:ext>
              </c:extLst>
            </c:dLbl>
            <c:dLbl>
              <c:idx val="2"/>
              <c:layout>
                <c:manualLayout>
                  <c:x val="-1.5470990552706619E-3"/>
                  <c:y val="-1.25000000000000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60451,9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DCC-4BC6-8F7C-D43B2C38FC34}"/>
                </c:ext>
              </c:extLst>
            </c:dLbl>
            <c:dLbl>
              <c:idx val="3"/>
              <c:layout>
                <c:manualLayout>
                  <c:x val="1.3923891497436079E-2"/>
                  <c:y val="-9.37500000000007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31294,3</a:t>
                    </a:r>
                  </a:p>
                  <a:p>
                    <a:endParaRPr lang="en-US" dirty="0">
                      <a:solidFill>
                        <a:srgbClr val="0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DCC-4BC6-8F7C-D43B2C38FC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31933.5</c:v>
                </c:pt>
                <c:pt idx="2">
                  <c:v>60451.9</c:v>
                </c:pt>
                <c:pt idx="3">
                  <c:v>24987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CC-4BC6-8F7C-D43B2C38FC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5-9DCC-4BC6-8F7C-D43B2C38FC3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6-9DCC-4BC6-8F7C-D43B2C38FC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2"/>
        <c:gapDepth val="242"/>
        <c:shape val="cylinder"/>
        <c:axId val="132425600"/>
        <c:axId val="132427136"/>
        <c:axId val="0"/>
      </c:bar3DChart>
      <c:catAx>
        <c:axId val="132425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ru-RU"/>
          </a:p>
        </c:txPr>
        <c:crossAx val="132427136"/>
        <c:crosses val="autoZero"/>
        <c:auto val="1"/>
        <c:lblAlgn val="ctr"/>
        <c:lblOffset val="100"/>
        <c:noMultiLvlLbl val="0"/>
      </c:catAx>
      <c:valAx>
        <c:axId val="132427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ru-RU"/>
          </a:p>
        </c:txPr>
        <c:crossAx val="132425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3894">
          <a:noFill/>
        </a:ln>
      </c:spPr>
    </c:sideWall>
    <c:backWall>
      <c:thickness val="0"/>
      <c:spPr>
        <a:noFill/>
        <a:ln w="23894">
          <a:noFill/>
        </a:ln>
      </c:spPr>
    </c:backWall>
    <c:plotArea>
      <c:layout>
        <c:manualLayout>
          <c:layoutTarget val="inner"/>
          <c:xMode val="edge"/>
          <c:yMode val="edge"/>
          <c:x val="0.1132481545001069"/>
          <c:y val="7.119526401828373E-2"/>
          <c:w val="0.9508845008782425"/>
          <c:h val="0.826616811273882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   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573-4972-927E-18ED3AE365B0}"/>
                </c:ext>
              </c:extLst>
            </c:dLbl>
            <c:dLbl>
              <c:idx val="1"/>
              <c:layout>
                <c:manualLayout>
                  <c:x val="2.2321428571428592E-3"/>
                  <c:y val="-1.17589435098501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573-4972-927E-18ED3AE365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#,##0.00</c:formatCode>
                <c:ptCount val="4"/>
                <c:pt idx="1">
                  <c:v>31933.5</c:v>
                </c:pt>
                <c:pt idx="2">
                  <c:v>60451.9</c:v>
                </c:pt>
                <c:pt idx="3">
                  <c:v>31294.3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573-4972-927E-18ED3AE365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32437504"/>
        <c:axId val="108925696"/>
        <c:axId val="87337600"/>
      </c:bar3DChart>
      <c:catAx>
        <c:axId val="132437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8925696"/>
        <c:crosses val="autoZero"/>
        <c:auto val="1"/>
        <c:lblAlgn val="ctr"/>
        <c:lblOffset val="100"/>
        <c:noMultiLvlLbl val="0"/>
      </c:catAx>
      <c:valAx>
        <c:axId val="108925696"/>
        <c:scaling>
          <c:orientation val="minMax"/>
        </c:scaling>
        <c:delete val="0"/>
        <c:axPos val="l"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 b="0" i="0" u="none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2437504"/>
        <c:crosses val="autoZero"/>
        <c:crossBetween val="between"/>
      </c:valAx>
      <c:serAx>
        <c:axId val="87337600"/>
        <c:scaling>
          <c:orientation val="minMax"/>
        </c:scaling>
        <c:delete val="0"/>
        <c:axPos val="b"/>
        <c:majorTickMark val="out"/>
        <c:minorTickMark val="none"/>
        <c:tickLblPos val="nextTo"/>
        <c:crossAx val="108925696"/>
        <c:crosses val="autoZero"/>
      </c:serAx>
    </c:plotArea>
    <c:plotVisOnly val="1"/>
    <c:dispBlanksAs val="gap"/>
    <c:showDLblsOverMax val="0"/>
  </c:chart>
  <c:txPr>
    <a:bodyPr/>
    <a:lstStyle/>
    <a:p>
      <a:pPr>
        <a:defRPr sz="1668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F30842-A30B-453B-972D-BAB63098D9D6}" type="doc">
      <dgm:prSet loTypeId="urn:microsoft.com/office/officeart/2005/8/layout/hList3" loCatId="list" qsTypeId="urn:microsoft.com/office/officeart/2005/8/quickstyle/3d2#1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499AA6D-0096-43C7-992F-732B115541E7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</a:t>
          </a:r>
        </a:p>
        <a:p>
          <a:pPr algn="ctr"/>
          <a:r>
            <a: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Покровского сельского поселения </a:t>
          </a:r>
          <a:r>
            <a:rPr lang="ru-RU" sz="28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района</a:t>
          </a:r>
        </a:p>
        <a:p>
          <a:pPr algn="ctr"/>
          <a:r>
            <a: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на 2021 год и на плановый период 2022 и 2023 годов</a:t>
          </a:r>
          <a:endParaRPr lang="ru-RU" sz="28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7EE096D-F517-4706-AD55-4CCAFFF643C4}" type="parTrans" cxnId="{1C25A368-82D7-4A03-A598-CD7E78AC2284}">
      <dgm:prSet/>
      <dgm:spPr/>
      <dgm:t>
        <a:bodyPr/>
        <a:lstStyle/>
        <a:p>
          <a:endParaRPr lang="ru-RU"/>
        </a:p>
      </dgm:t>
    </dgm:pt>
    <dgm:pt modelId="{2AEEE4D0-101A-4860-9694-FA5AF9A13A95}" type="sibTrans" cxnId="{1C25A368-82D7-4A03-A598-CD7E78AC2284}">
      <dgm:prSet/>
      <dgm:spPr/>
      <dgm:t>
        <a:bodyPr/>
        <a:lstStyle/>
        <a:p>
          <a:endParaRPr lang="ru-RU"/>
        </a:p>
      </dgm:t>
    </dgm:pt>
    <dgm:pt modelId="{B429FB59-C8F2-4D27-8C17-99763916348F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endParaRPr lang="ru-RU" sz="16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BBB47CA-EC1B-4CE7-88FC-29C943FF112C}" type="parTrans" cxnId="{42CACCF4-E4B3-4541-868E-43746054A2BB}">
      <dgm:prSet/>
      <dgm:spPr/>
      <dgm:t>
        <a:bodyPr/>
        <a:lstStyle/>
        <a:p>
          <a:endParaRPr lang="ru-RU"/>
        </a:p>
      </dgm:t>
    </dgm:pt>
    <dgm:pt modelId="{16CD4DD7-8830-4DCE-B809-CE7470D59770}" type="sibTrans" cxnId="{42CACCF4-E4B3-4541-868E-43746054A2BB}">
      <dgm:prSet/>
      <dgm:spPr/>
      <dgm:t>
        <a:bodyPr/>
        <a:lstStyle/>
        <a:p>
          <a:endParaRPr lang="ru-RU"/>
        </a:p>
      </dgm:t>
    </dgm:pt>
    <dgm:pt modelId="{DFAE40BE-1FD9-4CD2-BCD8-0C2119CF37C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Прогноз социально </a:t>
          </a:r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экономического</a:t>
          </a:r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развития Покровского сельского поселения  </a:t>
          </a:r>
          <a:r>
            <a:rPr lang="ru-RU" sz="18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района на 2021 – 2023 годы </a:t>
          </a:r>
          <a:endParaRPr lang="ru-RU" sz="18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3A0075C-E311-40AB-AAA1-FC49CD2E18B0}" type="parTrans" cxnId="{0EDCCC65-B190-42CA-82D6-3E3A1EF32104}">
      <dgm:prSet/>
      <dgm:spPr/>
      <dgm:t>
        <a:bodyPr/>
        <a:lstStyle/>
        <a:p>
          <a:endParaRPr lang="ru-RU"/>
        </a:p>
      </dgm:t>
    </dgm:pt>
    <dgm:pt modelId="{8F33DFC0-31F8-46EE-AA4F-0F22B80C316D}" type="sibTrans" cxnId="{0EDCCC65-B190-42CA-82D6-3E3A1EF32104}">
      <dgm:prSet/>
      <dgm:spPr/>
      <dgm:t>
        <a:bodyPr/>
        <a:lstStyle/>
        <a:p>
          <a:endParaRPr lang="ru-RU"/>
        </a:p>
      </dgm:t>
    </dgm:pt>
    <dgm:pt modelId="{9BF7A4FA-841F-47F1-98E7-189AC313D56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pPr algn="ctr"/>
          <a:r>
            <a: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 Покровского сельского поселения </a:t>
          </a:r>
          <a:r>
            <a:rPr lang="ru-RU" sz="20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района </a:t>
          </a:r>
        </a:p>
        <a:p>
          <a:pPr algn="ctr"/>
          <a:r>
            <a: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на 2021 – 2023 годы</a:t>
          </a:r>
          <a:endParaRPr lang="ru-RU" sz="2000" dirty="0">
            <a:solidFill>
              <a:srgbClr val="000000"/>
            </a:solidFill>
          </a:endParaRPr>
        </a:p>
      </dgm:t>
    </dgm:pt>
    <dgm:pt modelId="{47EFE251-DE1F-4A9D-AA5C-F22CDF3BA208}" type="parTrans" cxnId="{58F21106-5F3A-4611-8D69-2C4255AD30B9}">
      <dgm:prSet/>
      <dgm:spPr/>
      <dgm:t>
        <a:bodyPr/>
        <a:lstStyle/>
        <a:p>
          <a:endParaRPr lang="ru-RU"/>
        </a:p>
      </dgm:t>
    </dgm:pt>
    <dgm:pt modelId="{599B36A9-6999-4932-97BB-7B98B9DA7459}" type="sibTrans" cxnId="{58F21106-5F3A-4611-8D69-2C4255AD30B9}">
      <dgm:prSet/>
      <dgm:spPr/>
      <dgm:t>
        <a:bodyPr/>
        <a:lstStyle/>
        <a:p>
          <a:endParaRPr lang="ru-RU"/>
        </a:p>
      </dgm:t>
    </dgm:pt>
    <dgm:pt modelId="{D4E16D18-EE5A-406C-A68B-D9CC2F0D2BFA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Муниципальные программы Покровского сельского поселения </a:t>
          </a:r>
          <a:r>
            <a:rPr lang="ru-RU" sz="18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района</a:t>
          </a:r>
          <a:endParaRPr lang="ru-RU" sz="18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418E1AB-F118-4EEC-BD8C-C4D43C973A39}" type="parTrans" cxnId="{F2A4A437-C9B0-4305-8C04-020582D4DA1C}">
      <dgm:prSet/>
      <dgm:spPr/>
      <dgm:t>
        <a:bodyPr/>
        <a:lstStyle/>
        <a:p>
          <a:endParaRPr lang="ru-RU"/>
        </a:p>
      </dgm:t>
    </dgm:pt>
    <dgm:pt modelId="{72A2A57F-463F-4BB6-9308-EF99DA17B312}" type="sibTrans" cxnId="{F2A4A437-C9B0-4305-8C04-020582D4DA1C}">
      <dgm:prSet/>
      <dgm:spPr/>
      <dgm:t>
        <a:bodyPr/>
        <a:lstStyle/>
        <a:p>
          <a:endParaRPr lang="ru-RU"/>
        </a:p>
      </dgm:t>
    </dgm:pt>
    <dgm:pt modelId="{1F737354-5A0E-4B2C-83F4-ACCB69D60A28}" type="pres">
      <dgm:prSet presAssocID="{66F30842-A30B-453B-972D-BAB63098D9D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755EFE-4297-409D-8024-A86124D887D9}" type="pres">
      <dgm:prSet presAssocID="{9499AA6D-0096-43C7-992F-732B115541E7}" presName="roof" presStyleLbl="dkBgShp" presStyleIdx="0" presStyleCnt="2" custScaleX="100000" custScaleY="104705" custLinFactNeighborX="6000" custLinFactNeighborY="5922"/>
      <dgm:spPr/>
      <dgm:t>
        <a:bodyPr/>
        <a:lstStyle/>
        <a:p>
          <a:endParaRPr lang="ru-RU"/>
        </a:p>
      </dgm:t>
    </dgm:pt>
    <dgm:pt modelId="{CFD95AE2-9DD3-4546-9422-DB43A51E6B2E}" type="pres">
      <dgm:prSet presAssocID="{9499AA6D-0096-43C7-992F-732B115541E7}" presName="pillars" presStyleCnt="0"/>
      <dgm:spPr/>
      <dgm:t>
        <a:bodyPr/>
        <a:lstStyle/>
        <a:p>
          <a:endParaRPr lang="ru-RU"/>
        </a:p>
      </dgm:t>
    </dgm:pt>
    <dgm:pt modelId="{F5C3F7F1-CEA0-49C4-9AA0-D342FEFEA354}" type="pres">
      <dgm:prSet presAssocID="{9499AA6D-0096-43C7-992F-732B115541E7}" presName="pillar1" presStyleLbl="node1" presStyleIdx="0" presStyleCnt="4" custScaleX="48930" custLinFactNeighborX="-76" custLinFactNeighborY="-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99E8B1-5D59-418E-ABCF-3EB4C2293C3B}" type="pres">
      <dgm:prSet presAssocID="{9BF7A4FA-841F-47F1-98E7-189AC313D563}" presName="pillarX" presStyleLbl="node1" presStyleIdx="1" presStyleCnt="4" custScaleX="195688" custScaleY="1007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E584BA-2169-4818-86D4-2DFBE33EDFFC}" type="pres">
      <dgm:prSet presAssocID="{DFAE40BE-1FD9-4CD2-BCD8-0C2119CF37CA}" presName="pillarX" presStyleLbl="node1" presStyleIdx="2" presStyleCnt="4" custScaleX="204465" custScaleY="100780" custLinFactNeighborX="-1559" custLinFactNeighborY="10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B589DE-2A0B-4817-8666-D284E4CFE8A0}" type="pres">
      <dgm:prSet presAssocID="{D4E16D18-EE5A-406C-A68B-D9CC2F0D2BFA}" presName="pillarX" presStyleLbl="node1" presStyleIdx="3" presStyleCnt="4" custScaleX="1747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76944B-FE3D-45BE-8DAB-E49AB82CA9B4}" type="pres">
      <dgm:prSet presAssocID="{9499AA6D-0096-43C7-992F-732B115541E7}" presName="base" presStyleLbl="dkBgShp" presStyleIdx="1" presStyleCnt="2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</dgm:ptLst>
  <dgm:cxnLst>
    <dgm:cxn modelId="{DC349A57-1EFD-45F8-9D9C-9AD290D80AE1}" type="presOf" srcId="{9499AA6D-0096-43C7-992F-732B115541E7}" destId="{14755EFE-4297-409D-8024-A86124D887D9}" srcOrd="0" destOrd="0" presId="urn:microsoft.com/office/officeart/2005/8/layout/hList3"/>
    <dgm:cxn modelId="{B849C1C2-2715-41D6-9A73-8636519DC511}" type="presOf" srcId="{D4E16D18-EE5A-406C-A68B-D9CC2F0D2BFA}" destId="{77B589DE-2A0B-4817-8666-D284E4CFE8A0}" srcOrd="0" destOrd="0" presId="urn:microsoft.com/office/officeart/2005/8/layout/hList3"/>
    <dgm:cxn modelId="{EF8F07BC-345C-404F-9C48-427BB497D10D}" type="presOf" srcId="{DFAE40BE-1FD9-4CD2-BCD8-0C2119CF37CA}" destId="{FAE584BA-2169-4818-86D4-2DFBE33EDFFC}" srcOrd="0" destOrd="0" presId="urn:microsoft.com/office/officeart/2005/8/layout/hList3"/>
    <dgm:cxn modelId="{A7C734A6-4E6F-4FB8-B3EA-297DD1B12054}" type="presOf" srcId="{B429FB59-C8F2-4D27-8C17-99763916348F}" destId="{F5C3F7F1-CEA0-49C4-9AA0-D342FEFEA354}" srcOrd="0" destOrd="0" presId="urn:microsoft.com/office/officeart/2005/8/layout/hList3"/>
    <dgm:cxn modelId="{4842456F-5B64-4A64-A91E-0AA232B30FF1}" type="presOf" srcId="{66F30842-A30B-453B-972D-BAB63098D9D6}" destId="{1F737354-5A0E-4B2C-83F4-ACCB69D60A28}" srcOrd="0" destOrd="0" presId="urn:microsoft.com/office/officeart/2005/8/layout/hList3"/>
    <dgm:cxn modelId="{BC40EA59-B715-4F09-BF08-6682CEF1244D}" type="presOf" srcId="{9BF7A4FA-841F-47F1-98E7-189AC313D563}" destId="{D199E8B1-5D59-418E-ABCF-3EB4C2293C3B}" srcOrd="0" destOrd="0" presId="urn:microsoft.com/office/officeart/2005/8/layout/hList3"/>
    <dgm:cxn modelId="{58F21106-5F3A-4611-8D69-2C4255AD30B9}" srcId="{9499AA6D-0096-43C7-992F-732B115541E7}" destId="{9BF7A4FA-841F-47F1-98E7-189AC313D563}" srcOrd="1" destOrd="0" parTransId="{47EFE251-DE1F-4A9D-AA5C-F22CDF3BA208}" sibTransId="{599B36A9-6999-4932-97BB-7B98B9DA7459}"/>
    <dgm:cxn modelId="{0EDCCC65-B190-42CA-82D6-3E3A1EF32104}" srcId="{9499AA6D-0096-43C7-992F-732B115541E7}" destId="{DFAE40BE-1FD9-4CD2-BCD8-0C2119CF37CA}" srcOrd="2" destOrd="0" parTransId="{23A0075C-E311-40AB-AAA1-FC49CD2E18B0}" sibTransId="{8F33DFC0-31F8-46EE-AA4F-0F22B80C316D}"/>
    <dgm:cxn modelId="{1C25A368-82D7-4A03-A598-CD7E78AC2284}" srcId="{66F30842-A30B-453B-972D-BAB63098D9D6}" destId="{9499AA6D-0096-43C7-992F-732B115541E7}" srcOrd="0" destOrd="0" parTransId="{D7EE096D-F517-4706-AD55-4CCAFFF643C4}" sibTransId="{2AEEE4D0-101A-4860-9694-FA5AF9A13A95}"/>
    <dgm:cxn modelId="{F2A4A437-C9B0-4305-8C04-020582D4DA1C}" srcId="{9499AA6D-0096-43C7-992F-732B115541E7}" destId="{D4E16D18-EE5A-406C-A68B-D9CC2F0D2BFA}" srcOrd="3" destOrd="0" parTransId="{E418E1AB-F118-4EEC-BD8C-C4D43C973A39}" sibTransId="{72A2A57F-463F-4BB6-9308-EF99DA17B312}"/>
    <dgm:cxn modelId="{42CACCF4-E4B3-4541-868E-43746054A2BB}" srcId="{9499AA6D-0096-43C7-992F-732B115541E7}" destId="{B429FB59-C8F2-4D27-8C17-99763916348F}" srcOrd="0" destOrd="0" parTransId="{EBBB47CA-EC1B-4CE7-88FC-29C943FF112C}" sibTransId="{16CD4DD7-8830-4DCE-B809-CE7470D59770}"/>
    <dgm:cxn modelId="{23265425-D621-4BED-8FA5-EEEE54891035}" type="presParOf" srcId="{1F737354-5A0E-4B2C-83F4-ACCB69D60A28}" destId="{14755EFE-4297-409D-8024-A86124D887D9}" srcOrd="0" destOrd="0" presId="urn:microsoft.com/office/officeart/2005/8/layout/hList3"/>
    <dgm:cxn modelId="{CA6146EA-75E2-4496-B411-5305A34DE653}" type="presParOf" srcId="{1F737354-5A0E-4B2C-83F4-ACCB69D60A28}" destId="{CFD95AE2-9DD3-4546-9422-DB43A51E6B2E}" srcOrd="1" destOrd="0" presId="urn:microsoft.com/office/officeart/2005/8/layout/hList3"/>
    <dgm:cxn modelId="{7D49E70D-EB12-4ADF-99A9-5175882EB149}" type="presParOf" srcId="{CFD95AE2-9DD3-4546-9422-DB43A51E6B2E}" destId="{F5C3F7F1-CEA0-49C4-9AA0-D342FEFEA354}" srcOrd="0" destOrd="0" presId="urn:microsoft.com/office/officeart/2005/8/layout/hList3"/>
    <dgm:cxn modelId="{D7A5369E-0E09-456F-B64B-ADBA47E1FA42}" type="presParOf" srcId="{CFD95AE2-9DD3-4546-9422-DB43A51E6B2E}" destId="{D199E8B1-5D59-418E-ABCF-3EB4C2293C3B}" srcOrd="1" destOrd="0" presId="urn:microsoft.com/office/officeart/2005/8/layout/hList3"/>
    <dgm:cxn modelId="{35DB50B2-F52B-481E-A2EB-91E7B973C3F0}" type="presParOf" srcId="{CFD95AE2-9DD3-4546-9422-DB43A51E6B2E}" destId="{FAE584BA-2169-4818-86D4-2DFBE33EDFFC}" srcOrd="2" destOrd="0" presId="urn:microsoft.com/office/officeart/2005/8/layout/hList3"/>
    <dgm:cxn modelId="{A58DF4AB-0416-4028-BED0-7D962826850F}" type="presParOf" srcId="{CFD95AE2-9DD3-4546-9422-DB43A51E6B2E}" destId="{77B589DE-2A0B-4817-8666-D284E4CFE8A0}" srcOrd="3" destOrd="0" presId="urn:microsoft.com/office/officeart/2005/8/layout/hList3"/>
    <dgm:cxn modelId="{4E8E38E2-709E-4263-A841-8733A097AF2E}" type="presParOf" srcId="{1F737354-5A0E-4B2C-83F4-ACCB69D60A28}" destId="{0676944B-FE3D-45BE-8DAB-E49AB82CA9B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#2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31933,5</a:t>
          </a:r>
        </a:p>
        <a:p>
          <a:pPr>
            <a:spcAft>
              <a:spcPts val="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28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Образование 91,5 тыс. рублей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0,3%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B234536-2071-46C6-A491-AF4B1A3F9FEB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   499,8 тыс. рублей  1,0%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1E86306-1FA3-4165-81CF-E5CFBAACAB41}" type="parTrans" cxnId="{94179C15-8BCE-4648-878D-2FDA92C3F688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E3D30F-5CA2-4829-8D39-76AE15AD5942}" type="sibTrans" cxnId="{94179C15-8BCE-4648-878D-2FDA92C3F6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4FA42E0-3171-4CBA-9E87-E80A4C844FE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 16749,3 тыс. рублей 50,9%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AB6F3CB-D047-4C8E-B920-0BDFB57A2588}" type="parTrans" cxnId="{D85264E3-9117-4119-B98B-48C5328DB343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CB2E2B-7E53-417D-BCDE-DA522F6C8195}" type="sibTrans" cxnId="{D85264E3-9117-4119-B98B-48C5328DB34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8D7AA2-6A07-4029-958A-456C6A888F0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10941,6 тыс. рублей </a:t>
          </a:r>
        </a:p>
        <a:p>
          <a:pPr>
            <a:spcAft>
              <a:spcPct val="3500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35,6 %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50BDB31-7899-47A8-8A8D-2651EE81DB1C}" type="parTrans" cxnId="{EE5ED6C8-3C2A-4568-8D0F-8E9F80CDB84E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26D90B-22ED-4AB4-8D07-24D8137BEB98}" type="sibTrans" cxnId="{EE5ED6C8-3C2A-4568-8D0F-8E9F80CDB8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2F7232-50DC-44E8-9F5D-8FEEAEB86E3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 54,1 тыс. рублей </a:t>
          </a:r>
        </a:p>
        <a:p>
          <a:pPr>
            <a:spcAft>
              <a:spcPct val="3500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0,1 %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A2E5F42E-C718-432A-8A41-71BF82BBE18E}" type="parTrans" cxnId="{452DE7E2-BFBD-4189-B0C1-D4F58042CF44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ADD2D1-68BE-4C39-A17E-3E7AC1D147F0}" type="sibTrans" cxnId="{452DE7E2-BFBD-4189-B0C1-D4F58042CF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Прочие межбюджетные трансферты общего характера 174,8тыс. рублей</a:t>
          </a:r>
        </a:p>
        <a:p>
          <a:pPr>
            <a:spcAft>
              <a:spcPct val="3500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0,6%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98B3DF7-37A7-4BF6-A048-CB9DD99A025A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Охрана окружающей среды 15,0 тыс. рублей 0,04%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5FBBBC91-1626-44C5-9734-2C30B7BD824A}" type="parTrans" cxnId="{F4876558-2088-4C4E-9E0C-570FEFA5E2EE}">
      <dgm:prSet/>
      <dgm:spPr/>
      <dgm:t>
        <a:bodyPr/>
        <a:lstStyle/>
        <a:p>
          <a:endParaRPr lang="ru-RU"/>
        </a:p>
      </dgm:t>
    </dgm:pt>
    <dgm:pt modelId="{A8C29DD7-DDB7-43DB-84C1-6A13F9E82579}" type="sibTrans" cxnId="{F4876558-2088-4C4E-9E0C-570FEFA5E2EE}">
      <dgm:prSet/>
      <dgm:spPr/>
      <dgm:t>
        <a:bodyPr/>
        <a:lstStyle/>
        <a:p>
          <a:endParaRPr lang="ru-RU"/>
        </a:p>
      </dgm:t>
    </dgm:pt>
    <dgm:pt modelId="{076AC30E-F2D0-4B3C-AFC6-8B346B620E66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и спорт 110,0 тыс. рублей 0,4%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9820D616-BFC3-4AA3-A8F7-E032EFE63CDF}" type="parTrans" cxnId="{671515A2-EEFD-4A28-8AF2-ED7FE17653A9}">
      <dgm:prSet/>
      <dgm:spPr/>
      <dgm:t>
        <a:bodyPr/>
        <a:lstStyle/>
        <a:p>
          <a:endParaRPr lang="ru-RU"/>
        </a:p>
      </dgm:t>
    </dgm:pt>
    <dgm:pt modelId="{834A0035-4678-4BC7-8918-BB5C7CF8E7B8}" type="sibTrans" cxnId="{671515A2-EEFD-4A28-8AF2-ED7FE17653A9}">
      <dgm:prSet/>
      <dgm:spPr/>
      <dgm:t>
        <a:bodyPr/>
        <a:lstStyle/>
        <a:p>
          <a:endParaRPr lang="ru-RU"/>
        </a:p>
      </dgm:t>
    </dgm:pt>
    <dgm:pt modelId="{97817A4C-79ED-42A6-AE61-C0716A76C228}">
      <dgm:prSet/>
      <dgm:spPr>
        <a:pattFill prst="pct50">
          <a:fgClr>
            <a:schemeClr val="accent1"/>
          </a:fgClr>
          <a:bgClr>
            <a:schemeClr val="bg1"/>
          </a:bgClr>
        </a:pattFill>
      </dgm:spPr>
      <dgm:t>
        <a:bodyPr/>
        <a:lstStyle/>
        <a:p>
          <a:r>
            <a:rPr lang="ru-RU" baseline="0" dirty="0" smtClean="0"/>
            <a:t>Культура, кинематография 444,8 тыс. рублей 1,3%</a:t>
          </a:r>
          <a:endParaRPr lang="ru-RU" baseline="0" dirty="0"/>
        </a:p>
      </dgm:t>
    </dgm:pt>
    <dgm:pt modelId="{1A7D84C1-09B6-4188-85B9-3F6F23EC5116}" type="parTrans" cxnId="{9AA60544-17E0-4F04-98EB-56AA2902C41E}">
      <dgm:prSet/>
      <dgm:spPr/>
      <dgm:t>
        <a:bodyPr/>
        <a:lstStyle/>
        <a:p>
          <a:endParaRPr lang="ru-RU"/>
        </a:p>
      </dgm:t>
    </dgm:pt>
    <dgm:pt modelId="{3402727A-D3AD-433B-A790-DB55D528AD3A}" type="sibTrans" cxnId="{9AA60544-17E0-4F04-98EB-56AA2902C41E}">
      <dgm:prSet/>
      <dgm:spPr/>
      <dgm:t>
        <a:bodyPr/>
        <a:lstStyle/>
        <a:p>
          <a:endParaRPr lang="ru-RU"/>
        </a:p>
      </dgm:t>
    </dgm:pt>
    <dgm:pt modelId="{4CBCCB9A-B2D3-48EF-ACCE-7DD9C72084C3}">
      <dgm:prSet/>
      <dgm:spPr>
        <a:pattFill prst="pct50">
          <a:fgClr>
            <a:schemeClr val="accent1"/>
          </a:fgClr>
          <a:bgClr>
            <a:schemeClr val="bg1"/>
          </a:bgClr>
        </a:pattFill>
      </dgm:spPr>
      <dgm:t>
        <a:bodyPr/>
        <a:lstStyle/>
        <a:p>
          <a:r>
            <a:rPr lang="ru-RU" baseline="0" dirty="0" smtClean="0"/>
            <a:t>Национальная экономика 2852,6 тыс. рублей 9,2%</a:t>
          </a:r>
          <a:endParaRPr lang="ru-RU" baseline="0" dirty="0"/>
        </a:p>
      </dgm:t>
    </dgm:pt>
    <dgm:pt modelId="{BF3511BE-3A3B-4714-9C54-D73E9BD6FC2F}" type="parTrans" cxnId="{716A4EE1-04B1-47CD-A3A1-F46D99C61E1A}">
      <dgm:prSet/>
      <dgm:spPr/>
      <dgm:t>
        <a:bodyPr/>
        <a:lstStyle/>
        <a:p>
          <a:endParaRPr lang="ru-RU"/>
        </a:p>
      </dgm:t>
    </dgm:pt>
    <dgm:pt modelId="{A643FA6D-2F57-4991-A62C-1D6018940F3E}" type="sibTrans" cxnId="{716A4EE1-04B1-47CD-A3A1-F46D99C61E1A}">
      <dgm:prSet/>
      <dgm:spPr/>
      <dgm:t>
        <a:bodyPr/>
        <a:lstStyle/>
        <a:p>
          <a:endParaRPr lang="ru-RU"/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227638" custScaleY="113173" custLinFactNeighborX="-3425" custLinFactNeighborY="-3177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10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10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10" custScaleX="156635" custScaleY="90908" custRadScaleRad="176840" custRadScaleInc="-3957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AFAD6-9784-476C-B26A-F6CCAEF2A753}" type="pres">
      <dgm:prSet presAssocID="{11E86306-1FA3-4165-81CF-E5CFBAACAB41}" presName="Name9" presStyleLbl="parChTrans1D2" presStyleIdx="1" presStyleCnt="10"/>
      <dgm:spPr/>
      <dgm:t>
        <a:bodyPr/>
        <a:lstStyle/>
        <a:p>
          <a:endParaRPr lang="ru-RU"/>
        </a:p>
      </dgm:t>
    </dgm:pt>
    <dgm:pt modelId="{6C400A76-512C-4622-ABC7-4A7262143CD7}" type="pres">
      <dgm:prSet presAssocID="{11E86306-1FA3-4165-81CF-E5CFBAACAB41}" presName="connTx" presStyleLbl="parChTrans1D2" presStyleIdx="1" presStyleCnt="10"/>
      <dgm:spPr/>
      <dgm:t>
        <a:bodyPr/>
        <a:lstStyle/>
        <a:p>
          <a:endParaRPr lang="ru-RU"/>
        </a:p>
      </dgm:t>
    </dgm:pt>
    <dgm:pt modelId="{30E7B6AA-B589-42F5-B263-2F67E7BFE06E}" type="pres">
      <dgm:prSet presAssocID="{1B234536-2071-46C6-A491-AF4B1A3F9FEB}" presName="node" presStyleLbl="node1" presStyleIdx="1" presStyleCnt="10" custAng="0" custScaleX="150641" custScaleY="91883" custRadScaleRad="125477" custRadScaleInc="-173934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1BB1C879-ADD1-46CE-9D67-364F5ECE1CD3}" type="pres">
      <dgm:prSet presAssocID="{8AB6F3CB-D047-4C8E-B920-0BDFB57A2588}" presName="Name9" presStyleLbl="parChTrans1D2" presStyleIdx="2" presStyleCnt="10"/>
      <dgm:spPr/>
      <dgm:t>
        <a:bodyPr/>
        <a:lstStyle/>
        <a:p>
          <a:endParaRPr lang="ru-RU"/>
        </a:p>
      </dgm:t>
    </dgm:pt>
    <dgm:pt modelId="{62ECBD28-2110-4395-8718-5D140BE52464}" type="pres">
      <dgm:prSet presAssocID="{8AB6F3CB-D047-4C8E-B920-0BDFB57A2588}" presName="connTx" presStyleLbl="parChTrans1D2" presStyleIdx="2" presStyleCnt="10"/>
      <dgm:spPr/>
      <dgm:t>
        <a:bodyPr/>
        <a:lstStyle/>
        <a:p>
          <a:endParaRPr lang="ru-RU"/>
        </a:p>
      </dgm:t>
    </dgm:pt>
    <dgm:pt modelId="{5A8679B6-7689-4D75-A7A5-C24CDE107484}" type="pres">
      <dgm:prSet presAssocID="{84FA42E0-3171-4CBA-9E87-E80A4C844FE3}" presName="node" presStyleLbl="node1" presStyleIdx="2" presStyleCnt="10" custAng="0" custScaleX="140357" custScaleY="84089" custRadScaleRad="135147" custRadScaleInc="-1922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442AC-CDA8-474B-92EE-3D632F0EC957}" type="pres">
      <dgm:prSet presAssocID="{850BDB31-7899-47A8-8A8D-2651EE81DB1C}" presName="Name9" presStyleLbl="parChTrans1D2" presStyleIdx="3" presStyleCnt="10"/>
      <dgm:spPr/>
      <dgm:t>
        <a:bodyPr/>
        <a:lstStyle/>
        <a:p>
          <a:endParaRPr lang="ru-RU"/>
        </a:p>
      </dgm:t>
    </dgm:pt>
    <dgm:pt modelId="{B6C2774B-CEC3-4885-8925-9AD4E72E39CE}" type="pres">
      <dgm:prSet presAssocID="{850BDB31-7899-47A8-8A8D-2651EE81DB1C}" presName="connTx" presStyleLbl="parChTrans1D2" presStyleIdx="3" presStyleCnt="10"/>
      <dgm:spPr/>
      <dgm:t>
        <a:bodyPr/>
        <a:lstStyle/>
        <a:p>
          <a:endParaRPr lang="ru-RU"/>
        </a:p>
      </dgm:t>
    </dgm:pt>
    <dgm:pt modelId="{D418F6EB-147F-4047-B751-E8166DE58772}" type="pres">
      <dgm:prSet presAssocID="{948D7AA2-6A07-4029-958A-456C6A888F0B}" presName="node" presStyleLbl="node1" presStyleIdx="3" presStyleCnt="10" custScaleX="141117" custScaleY="85481" custRadScaleRad="132240" custRadScaleInc="-22841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BC211171-4868-4B1B-8C84-7AFE7DA92B72}" type="pres">
      <dgm:prSet presAssocID="{A2E5F42E-C718-432A-8A41-71BF82BBE18E}" presName="Name9" presStyleLbl="parChTrans1D2" presStyleIdx="4" presStyleCnt="10"/>
      <dgm:spPr/>
      <dgm:t>
        <a:bodyPr/>
        <a:lstStyle/>
        <a:p>
          <a:endParaRPr lang="ru-RU"/>
        </a:p>
      </dgm:t>
    </dgm:pt>
    <dgm:pt modelId="{5514A104-9BD3-4559-9BDA-E17D63A5FAED}" type="pres">
      <dgm:prSet presAssocID="{A2E5F42E-C718-432A-8A41-71BF82BBE18E}" presName="connTx" presStyleLbl="parChTrans1D2" presStyleIdx="4" presStyleCnt="10"/>
      <dgm:spPr/>
      <dgm:t>
        <a:bodyPr/>
        <a:lstStyle/>
        <a:p>
          <a:endParaRPr lang="ru-RU"/>
        </a:p>
      </dgm:t>
    </dgm:pt>
    <dgm:pt modelId="{9779251D-D94F-458D-8625-FA8430489ABD}" type="pres">
      <dgm:prSet presAssocID="{052F7232-50DC-44E8-9F5D-8FEEAEB86E33}" presName="node" presStyleLbl="node1" presStyleIdx="4" presStyleCnt="10" custAng="0" custScaleX="161565" custScaleY="100140" custRadScaleRad="111223" custRadScaleInc="-1909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B14056-240E-48E3-B57F-0056E00892D3}" type="pres">
      <dgm:prSet presAssocID="{5FBBBC91-1626-44C5-9734-2C30B7BD824A}" presName="Name9" presStyleLbl="parChTrans1D2" presStyleIdx="5" presStyleCnt="10"/>
      <dgm:spPr/>
      <dgm:t>
        <a:bodyPr/>
        <a:lstStyle/>
        <a:p>
          <a:endParaRPr lang="ru-RU"/>
        </a:p>
      </dgm:t>
    </dgm:pt>
    <dgm:pt modelId="{4941E875-A9BE-4AB6-A5BE-3B5C6C6F8206}" type="pres">
      <dgm:prSet presAssocID="{5FBBBC91-1626-44C5-9734-2C30B7BD824A}" presName="connTx" presStyleLbl="parChTrans1D2" presStyleIdx="5" presStyleCnt="10"/>
      <dgm:spPr/>
      <dgm:t>
        <a:bodyPr/>
        <a:lstStyle/>
        <a:p>
          <a:endParaRPr lang="ru-RU"/>
        </a:p>
      </dgm:t>
    </dgm:pt>
    <dgm:pt modelId="{5FDE72AB-94AD-470C-B06D-FA5DD82F8898}" type="pres">
      <dgm:prSet presAssocID="{C98B3DF7-37A7-4BF6-A048-CB9DD99A025A}" presName="node" presStyleLbl="node1" presStyleIdx="5" presStyleCnt="10" custScaleX="142525" custScaleY="90632" custRadScaleRad="136206" custRadScaleInc="-1105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5CFA13-EF24-42FA-8813-FB2F6A9E6B65}" type="pres">
      <dgm:prSet presAssocID="{BF3511BE-3A3B-4714-9C54-D73E9BD6FC2F}" presName="Name9" presStyleLbl="parChTrans1D2" presStyleIdx="6" presStyleCnt="10"/>
      <dgm:spPr/>
      <dgm:t>
        <a:bodyPr/>
        <a:lstStyle/>
        <a:p>
          <a:endParaRPr lang="ru-RU"/>
        </a:p>
      </dgm:t>
    </dgm:pt>
    <dgm:pt modelId="{3E903C8E-F1B2-431D-A4C3-50382952B971}" type="pres">
      <dgm:prSet presAssocID="{BF3511BE-3A3B-4714-9C54-D73E9BD6FC2F}" presName="connTx" presStyleLbl="parChTrans1D2" presStyleIdx="6" presStyleCnt="10"/>
      <dgm:spPr/>
      <dgm:t>
        <a:bodyPr/>
        <a:lstStyle/>
        <a:p>
          <a:endParaRPr lang="ru-RU"/>
        </a:p>
      </dgm:t>
    </dgm:pt>
    <dgm:pt modelId="{3ADF3063-F90B-4385-B027-DCD8BA2B981D}" type="pres">
      <dgm:prSet presAssocID="{4CBCCB9A-B2D3-48EF-ACCE-7DD9C72084C3}" presName="node" presStyleLbl="node1" presStyleIdx="6" presStyleCnt="10" custScaleX="140629" custRadScaleRad="103600" custRadScaleInc="-518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79A2A5-DABB-4CCD-BCBB-B334ADE6F339}" type="pres">
      <dgm:prSet presAssocID="{9820D616-BFC3-4AA3-A8F7-E032EFE63CDF}" presName="Name9" presStyleLbl="parChTrans1D2" presStyleIdx="7" presStyleCnt="10"/>
      <dgm:spPr/>
      <dgm:t>
        <a:bodyPr/>
        <a:lstStyle/>
        <a:p>
          <a:endParaRPr lang="ru-RU"/>
        </a:p>
      </dgm:t>
    </dgm:pt>
    <dgm:pt modelId="{7A4E8D4B-140C-4139-B66F-FFB5CF7195B2}" type="pres">
      <dgm:prSet presAssocID="{9820D616-BFC3-4AA3-A8F7-E032EFE63CDF}" presName="connTx" presStyleLbl="parChTrans1D2" presStyleIdx="7" presStyleCnt="10"/>
      <dgm:spPr/>
      <dgm:t>
        <a:bodyPr/>
        <a:lstStyle/>
        <a:p>
          <a:endParaRPr lang="ru-RU"/>
        </a:p>
      </dgm:t>
    </dgm:pt>
    <dgm:pt modelId="{43A85C13-34D9-463C-8A43-D7104110EE92}" type="pres">
      <dgm:prSet presAssocID="{076AC30E-F2D0-4B3C-AFC6-8B346B620E66}" presName="node" presStyleLbl="node1" presStyleIdx="7" presStyleCnt="10" custFlipHor="1" custScaleX="135296" custScaleY="101170" custRadScaleRad="161589" custRadScaleInc="-726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3C65E0-1F54-4BDD-ACCE-877162A1BBD9}" type="pres">
      <dgm:prSet presAssocID="{1A7D84C1-09B6-4188-85B9-3F6F23EC5116}" presName="Name9" presStyleLbl="parChTrans1D2" presStyleIdx="8" presStyleCnt="10"/>
      <dgm:spPr/>
      <dgm:t>
        <a:bodyPr/>
        <a:lstStyle/>
        <a:p>
          <a:endParaRPr lang="ru-RU"/>
        </a:p>
      </dgm:t>
    </dgm:pt>
    <dgm:pt modelId="{4D16332A-A291-4793-9C61-F1114A6B82AD}" type="pres">
      <dgm:prSet presAssocID="{1A7D84C1-09B6-4188-85B9-3F6F23EC5116}" presName="connTx" presStyleLbl="parChTrans1D2" presStyleIdx="8" presStyleCnt="10"/>
      <dgm:spPr/>
      <dgm:t>
        <a:bodyPr/>
        <a:lstStyle/>
        <a:p>
          <a:endParaRPr lang="ru-RU"/>
        </a:p>
      </dgm:t>
    </dgm:pt>
    <dgm:pt modelId="{C584539A-980E-4F0E-AD33-D507B46B1157}" type="pres">
      <dgm:prSet presAssocID="{97817A4C-79ED-42A6-AE61-C0716A76C228}" presName="node" presStyleLbl="node1" presStyleIdx="8" presStyleCnt="10" custScaleX="188907" custScaleY="141650" custRadScaleRad="160222" custRadScaleInc="-1233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9" presStyleCnt="10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9" presStyleCnt="10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9" presStyleCnt="10" custAng="0" custScaleX="167737" custScaleY="136879" custRadScaleRad="150130" custRadScaleInc="4490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</dgm:ptLst>
  <dgm:cxnLst>
    <dgm:cxn modelId="{4FB544C9-3092-47C1-910B-BE2C53BE4B95}" type="presOf" srcId="{4CBCCB9A-B2D3-48EF-ACCE-7DD9C72084C3}" destId="{3ADF3063-F90B-4385-B027-DCD8BA2B981D}" srcOrd="0" destOrd="0" presId="urn:microsoft.com/office/officeart/2005/8/layout/radial1"/>
    <dgm:cxn modelId="{452DE7E2-BFBD-4189-B0C1-D4F58042CF44}" srcId="{B179D74B-D7BA-4ED1-A72F-D0DA76E8417A}" destId="{052F7232-50DC-44E8-9F5D-8FEEAEB86E33}" srcOrd="4" destOrd="0" parTransId="{A2E5F42E-C718-432A-8A41-71BF82BBE18E}" sibTransId="{71ADD2D1-68BE-4C39-A17E-3E7AC1D147F0}"/>
    <dgm:cxn modelId="{D85264E3-9117-4119-B98B-48C5328DB343}" srcId="{B179D74B-D7BA-4ED1-A72F-D0DA76E8417A}" destId="{84FA42E0-3171-4CBA-9E87-E80A4C844FE3}" srcOrd="2" destOrd="0" parTransId="{8AB6F3CB-D047-4C8E-B920-0BDFB57A2588}" sibTransId="{8ECB2E2B-7E53-417D-BCDE-DA522F6C8195}"/>
    <dgm:cxn modelId="{3ACF46E3-81FA-438A-AC9F-869E050E0BC2}" type="presOf" srcId="{A2E5F42E-C718-432A-8A41-71BF82BBE18E}" destId="{BC211171-4868-4B1B-8C84-7AFE7DA92B72}" srcOrd="0" destOrd="0" presId="urn:microsoft.com/office/officeart/2005/8/layout/radial1"/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6EE7F23E-4D3F-43D5-A00B-36CD406A53B5}" type="presOf" srcId="{C98B3DF7-37A7-4BF6-A048-CB9DD99A025A}" destId="{5FDE72AB-94AD-470C-B06D-FA5DD82F8898}" srcOrd="0" destOrd="0" presId="urn:microsoft.com/office/officeart/2005/8/layout/radial1"/>
    <dgm:cxn modelId="{1E9A7DC7-6202-45C2-86C1-237CD28A2ACA}" type="presOf" srcId="{8AB6F3CB-D047-4C8E-B920-0BDFB57A2588}" destId="{1BB1C879-ADD1-46CE-9D67-364F5ECE1CD3}" srcOrd="0" destOrd="0" presId="urn:microsoft.com/office/officeart/2005/8/layout/radial1"/>
    <dgm:cxn modelId="{BA557D1A-7B10-484D-86D8-81F6F7CA80AF}" type="presOf" srcId="{1F8E4B7B-3190-492B-BA7B-9B52CE7D79BE}" destId="{FC4E895A-5CB6-4776-9D34-BC12EF08CF61}" srcOrd="0" destOrd="0" presId="urn:microsoft.com/office/officeart/2005/8/layout/radial1"/>
    <dgm:cxn modelId="{EA09CA83-915C-4E10-817D-131D2AD81289}" type="presOf" srcId="{607EE9E9-D002-42FE-B74D-D945412804DF}" destId="{2CB797D3-131D-4B40-8D1C-3C0BCCD4E26A}" srcOrd="0" destOrd="0" presId="urn:microsoft.com/office/officeart/2005/8/layout/radial1"/>
    <dgm:cxn modelId="{E9AE4F4E-3A59-4E7D-A8C0-22F3950433CD}" type="presOf" srcId="{11E86306-1FA3-4165-81CF-E5CFBAACAB41}" destId="{6C400A76-512C-4622-ABC7-4A7262143CD7}" srcOrd="1" destOrd="0" presId="urn:microsoft.com/office/officeart/2005/8/layout/radial1"/>
    <dgm:cxn modelId="{7655DC64-8482-4141-93F5-8D519CB2D159}" type="presOf" srcId="{4199C120-FE21-41AC-9A33-F6885A63D66E}" destId="{38A04AD7-3C30-42FD-9169-981E636C19E5}" srcOrd="0" destOrd="0" presId="urn:microsoft.com/office/officeart/2005/8/layout/radial1"/>
    <dgm:cxn modelId="{6D6278AB-D84E-4017-91F5-351B059818D7}" type="presOf" srcId="{607EE9E9-D002-42FE-B74D-D945412804DF}" destId="{9C4E9843-91FB-4B66-AD05-A718EA51A920}" srcOrd="1" destOrd="0" presId="urn:microsoft.com/office/officeart/2005/8/layout/radial1"/>
    <dgm:cxn modelId="{BD66AF89-518D-4D13-A187-C0C49287D027}" type="presOf" srcId="{052F7232-50DC-44E8-9F5D-8FEEAEB86E33}" destId="{9779251D-D94F-458D-8625-FA8430489ABD}" srcOrd="0" destOrd="0" presId="urn:microsoft.com/office/officeart/2005/8/layout/radial1"/>
    <dgm:cxn modelId="{0111B969-1FBA-4A74-9B43-5C32D06D0411}" type="presOf" srcId="{84FA42E0-3171-4CBA-9E87-E80A4C844FE3}" destId="{5A8679B6-7689-4D75-A7A5-C24CDE107484}" srcOrd="0" destOrd="0" presId="urn:microsoft.com/office/officeart/2005/8/layout/radial1"/>
    <dgm:cxn modelId="{F011814D-0DE6-4596-998C-7232A6219EF6}" type="presOf" srcId="{850BDB31-7899-47A8-8A8D-2651EE81DB1C}" destId="{A5A442AC-CDA8-474B-92EE-3D632F0EC957}" srcOrd="0" destOrd="0" presId="urn:microsoft.com/office/officeart/2005/8/layout/radial1"/>
    <dgm:cxn modelId="{671515A2-EEFD-4A28-8AF2-ED7FE17653A9}" srcId="{B179D74B-D7BA-4ED1-A72F-D0DA76E8417A}" destId="{076AC30E-F2D0-4B3C-AFC6-8B346B620E66}" srcOrd="7" destOrd="0" parTransId="{9820D616-BFC3-4AA3-A8F7-E032EFE63CDF}" sibTransId="{834A0035-4678-4BC7-8918-BB5C7CF8E7B8}"/>
    <dgm:cxn modelId="{4D79AC91-035C-4C94-8770-D262E2EAA9FC}" type="presOf" srcId="{948D7AA2-6A07-4029-958A-456C6A888F0B}" destId="{D418F6EB-147F-4047-B751-E8166DE58772}" srcOrd="0" destOrd="0" presId="urn:microsoft.com/office/officeart/2005/8/layout/radial1"/>
    <dgm:cxn modelId="{391DC4C8-5E39-4B36-BC90-0B7C287F8DC6}" type="presOf" srcId="{4199C120-FE21-41AC-9A33-F6885A63D66E}" destId="{ACABAC21-A12D-4CBC-B952-3A73C95768F1}" srcOrd="1" destOrd="0" presId="urn:microsoft.com/office/officeart/2005/8/layout/radial1"/>
    <dgm:cxn modelId="{321062AB-D87B-400D-87A3-FABE8435FCF6}" type="presOf" srcId="{9820D616-BFC3-4AA3-A8F7-E032EFE63CDF}" destId="{B879A2A5-DABB-4CCD-BCBB-B334ADE6F339}" srcOrd="0" destOrd="0" presId="urn:microsoft.com/office/officeart/2005/8/layout/radial1"/>
    <dgm:cxn modelId="{1C90DEBE-CD3F-40A5-9CB6-27448D2F75ED}" type="presOf" srcId="{076AC30E-F2D0-4B3C-AFC6-8B346B620E66}" destId="{43A85C13-34D9-463C-8A43-D7104110EE92}" srcOrd="0" destOrd="0" presId="urn:microsoft.com/office/officeart/2005/8/layout/radial1"/>
    <dgm:cxn modelId="{F4876558-2088-4C4E-9E0C-570FEFA5E2EE}" srcId="{B179D74B-D7BA-4ED1-A72F-D0DA76E8417A}" destId="{C98B3DF7-37A7-4BF6-A048-CB9DD99A025A}" srcOrd="5" destOrd="0" parTransId="{5FBBBC91-1626-44C5-9734-2C30B7BD824A}" sibTransId="{A8C29DD7-DDB7-43DB-84C1-6A13F9E82579}"/>
    <dgm:cxn modelId="{4B74163C-8E70-4D28-B572-2936A3DF56B0}" type="presOf" srcId="{1A7D84C1-09B6-4188-85B9-3F6F23EC5116}" destId="{2E3C65E0-1F54-4BDD-ACCE-877162A1BBD9}" srcOrd="0" destOrd="0" presId="urn:microsoft.com/office/officeart/2005/8/layout/radial1"/>
    <dgm:cxn modelId="{EE5ED6C8-3C2A-4568-8D0F-8E9F80CDB84E}" srcId="{B179D74B-D7BA-4ED1-A72F-D0DA76E8417A}" destId="{948D7AA2-6A07-4029-958A-456C6A888F0B}" srcOrd="3" destOrd="0" parTransId="{850BDB31-7899-47A8-8A8D-2651EE81DB1C}" sibTransId="{5E26D90B-22ED-4AB4-8D07-24D8137BEB98}"/>
    <dgm:cxn modelId="{FDBEF775-AE2C-4146-B8C8-1AB133AD9213}" type="presOf" srcId="{5FBBBC91-1626-44C5-9734-2C30B7BD824A}" destId="{4941E875-A9BE-4AB6-A5BE-3B5C6C6F8206}" srcOrd="1" destOrd="0" presId="urn:microsoft.com/office/officeart/2005/8/layout/radial1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94179C15-8BCE-4648-878D-2FDA92C3F688}" srcId="{B179D74B-D7BA-4ED1-A72F-D0DA76E8417A}" destId="{1B234536-2071-46C6-A491-AF4B1A3F9FEB}" srcOrd="1" destOrd="0" parTransId="{11E86306-1FA3-4165-81CF-E5CFBAACAB41}" sibTransId="{1EE3D30F-5CA2-4829-8D39-76AE15AD5942}"/>
    <dgm:cxn modelId="{B9774E65-E7B5-46D6-BB36-4CBB14C006FF}" type="presOf" srcId="{B179D74B-D7BA-4ED1-A72F-D0DA76E8417A}" destId="{22672531-8C33-499F-A8B8-1F76FA72B8E1}" srcOrd="0" destOrd="0" presId="urn:microsoft.com/office/officeart/2005/8/layout/radial1"/>
    <dgm:cxn modelId="{BA53C1CC-F078-4C52-9729-C5EF24A36627}" type="presOf" srcId="{97817A4C-79ED-42A6-AE61-C0716A76C228}" destId="{C584539A-980E-4F0E-AD33-D507B46B1157}" srcOrd="0" destOrd="0" presId="urn:microsoft.com/office/officeart/2005/8/layout/radial1"/>
    <dgm:cxn modelId="{62332D50-F992-4A52-8BD3-9F631B95100E}" type="presOf" srcId="{BF3511BE-3A3B-4714-9C54-D73E9BD6FC2F}" destId="{265CFA13-EF24-42FA-8813-FB2F6A9E6B65}" srcOrd="0" destOrd="0" presId="urn:microsoft.com/office/officeart/2005/8/layout/radial1"/>
    <dgm:cxn modelId="{E2AC7008-BD33-437A-AA00-ADA8D4EE9F40}" type="presOf" srcId="{1A7D84C1-09B6-4188-85B9-3F6F23EC5116}" destId="{4D16332A-A291-4793-9C61-F1114A6B82AD}" srcOrd="1" destOrd="0" presId="urn:microsoft.com/office/officeart/2005/8/layout/radial1"/>
    <dgm:cxn modelId="{F8297B93-34B9-4CA9-AC5D-9566195A3865}" type="presOf" srcId="{065A3735-5D80-4FA3-B867-379611BFBD38}" destId="{9F81A141-1B04-4A03-B238-37F7A90993F2}" srcOrd="0" destOrd="0" presId="urn:microsoft.com/office/officeart/2005/8/layout/radial1"/>
    <dgm:cxn modelId="{9AA60544-17E0-4F04-98EB-56AA2902C41E}" srcId="{B179D74B-D7BA-4ED1-A72F-D0DA76E8417A}" destId="{97817A4C-79ED-42A6-AE61-C0716A76C228}" srcOrd="8" destOrd="0" parTransId="{1A7D84C1-09B6-4188-85B9-3F6F23EC5116}" sibTransId="{3402727A-D3AD-433B-A790-DB55D528AD3A}"/>
    <dgm:cxn modelId="{3AD6D3D0-38CB-4B64-A7B3-02B9B0ED4EE3}" type="presOf" srcId="{C3B366E1-35BE-4501-9211-79E56F24F0B1}" destId="{21AB2C71-7445-44F1-88DA-8920B87614F7}" srcOrd="0" destOrd="0" presId="urn:microsoft.com/office/officeart/2005/8/layout/radial1"/>
    <dgm:cxn modelId="{1B2D08A9-FD2B-4C26-B84F-A6C6038E479D}" srcId="{B179D74B-D7BA-4ED1-A72F-D0DA76E8417A}" destId="{C3B366E1-35BE-4501-9211-79E56F24F0B1}" srcOrd="9" destOrd="0" parTransId="{4199C120-FE21-41AC-9A33-F6885A63D66E}" sibTransId="{AB4F022C-2B6F-4D5A-8949-0266BBDB6FAD}"/>
    <dgm:cxn modelId="{716A4EE1-04B1-47CD-A3A1-F46D99C61E1A}" srcId="{B179D74B-D7BA-4ED1-A72F-D0DA76E8417A}" destId="{4CBCCB9A-B2D3-48EF-ACCE-7DD9C72084C3}" srcOrd="6" destOrd="0" parTransId="{BF3511BE-3A3B-4714-9C54-D73E9BD6FC2F}" sibTransId="{A643FA6D-2F57-4991-A62C-1D6018940F3E}"/>
    <dgm:cxn modelId="{9D56212D-5AB2-4A31-A0FA-17BFD9513D1A}" type="presOf" srcId="{5FBBBC91-1626-44C5-9734-2C30B7BD824A}" destId="{65B14056-240E-48E3-B57F-0056E00892D3}" srcOrd="0" destOrd="0" presId="urn:microsoft.com/office/officeart/2005/8/layout/radial1"/>
    <dgm:cxn modelId="{D376D508-ADF9-46FC-A164-4269871277C6}" type="presOf" srcId="{8AB6F3CB-D047-4C8E-B920-0BDFB57A2588}" destId="{62ECBD28-2110-4395-8718-5D140BE52464}" srcOrd="1" destOrd="0" presId="urn:microsoft.com/office/officeart/2005/8/layout/radial1"/>
    <dgm:cxn modelId="{782BF602-3E0B-4660-86E7-37D3BF1EA7C0}" type="presOf" srcId="{850BDB31-7899-47A8-8A8D-2651EE81DB1C}" destId="{B6C2774B-CEC3-4885-8925-9AD4E72E39CE}" srcOrd="1" destOrd="0" presId="urn:microsoft.com/office/officeart/2005/8/layout/radial1"/>
    <dgm:cxn modelId="{DD70C5EA-1176-456A-876C-49A4A69312BE}" type="presOf" srcId="{BF3511BE-3A3B-4714-9C54-D73E9BD6FC2F}" destId="{3E903C8E-F1B2-431D-A4C3-50382952B971}" srcOrd="1" destOrd="0" presId="urn:microsoft.com/office/officeart/2005/8/layout/radial1"/>
    <dgm:cxn modelId="{F61DB9D5-B402-4757-A25F-7B0A8BF12203}" type="presOf" srcId="{A2E5F42E-C718-432A-8A41-71BF82BBE18E}" destId="{5514A104-9BD3-4559-9BDA-E17D63A5FAED}" srcOrd="1" destOrd="0" presId="urn:microsoft.com/office/officeart/2005/8/layout/radial1"/>
    <dgm:cxn modelId="{3D91766A-A5D4-4750-8146-03848C0D1BF1}" type="presOf" srcId="{9820D616-BFC3-4AA3-A8F7-E032EFE63CDF}" destId="{7A4E8D4B-140C-4139-B66F-FFB5CF7195B2}" srcOrd="1" destOrd="0" presId="urn:microsoft.com/office/officeart/2005/8/layout/radial1"/>
    <dgm:cxn modelId="{768E5351-6918-4060-AC50-629DBF30600A}" type="presOf" srcId="{11E86306-1FA3-4165-81CF-E5CFBAACAB41}" destId="{D23AFAD6-9784-476C-B26A-F6CCAEF2A753}" srcOrd="0" destOrd="0" presId="urn:microsoft.com/office/officeart/2005/8/layout/radial1"/>
    <dgm:cxn modelId="{250B212B-36E7-4B8C-A14F-1B3883F2B38B}" type="presOf" srcId="{1B234536-2071-46C6-A491-AF4B1A3F9FEB}" destId="{30E7B6AA-B589-42F5-B263-2F67E7BFE06E}" srcOrd="0" destOrd="0" presId="urn:microsoft.com/office/officeart/2005/8/layout/radial1"/>
    <dgm:cxn modelId="{44C05B4C-61BD-451F-9085-F0BCEA32C703}" type="presParOf" srcId="{FC4E895A-5CB6-4776-9D34-BC12EF08CF61}" destId="{22672531-8C33-499F-A8B8-1F76FA72B8E1}" srcOrd="0" destOrd="0" presId="urn:microsoft.com/office/officeart/2005/8/layout/radial1"/>
    <dgm:cxn modelId="{71D0D890-F809-4FB2-9411-A556971E5A5B}" type="presParOf" srcId="{FC4E895A-5CB6-4776-9D34-BC12EF08CF61}" destId="{2CB797D3-131D-4B40-8D1C-3C0BCCD4E26A}" srcOrd="1" destOrd="0" presId="urn:microsoft.com/office/officeart/2005/8/layout/radial1"/>
    <dgm:cxn modelId="{30FFD7E6-0AEB-4AF8-ACF8-2AEE8840AE4C}" type="presParOf" srcId="{2CB797D3-131D-4B40-8D1C-3C0BCCD4E26A}" destId="{9C4E9843-91FB-4B66-AD05-A718EA51A920}" srcOrd="0" destOrd="0" presId="urn:microsoft.com/office/officeart/2005/8/layout/radial1"/>
    <dgm:cxn modelId="{9C6AEFC0-9D03-4FAC-9970-F41813D87DD9}" type="presParOf" srcId="{FC4E895A-5CB6-4776-9D34-BC12EF08CF61}" destId="{9F81A141-1B04-4A03-B238-37F7A90993F2}" srcOrd="2" destOrd="0" presId="urn:microsoft.com/office/officeart/2005/8/layout/radial1"/>
    <dgm:cxn modelId="{E37B3763-3433-403F-825B-5EE5AF2254DC}" type="presParOf" srcId="{FC4E895A-5CB6-4776-9D34-BC12EF08CF61}" destId="{D23AFAD6-9784-476C-B26A-F6CCAEF2A753}" srcOrd="3" destOrd="0" presId="urn:microsoft.com/office/officeart/2005/8/layout/radial1"/>
    <dgm:cxn modelId="{70CDB5C0-4315-4CBD-85C7-5D0ED17E71B6}" type="presParOf" srcId="{D23AFAD6-9784-476C-B26A-F6CCAEF2A753}" destId="{6C400A76-512C-4622-ABC7-4A7262143CD7}" srcOrd="0" destOrd="0" presId="urn:microsoft.com/office/officeart/2005/8/layout/radial1"/>
    <dgm:cxn modelId="{A592A61C-9CC0-4C1F-AF2B-96ACE601C06C}" type="presParOf" srcId="{FC4E895A-5CB6-4776-9D34-BC12EF08CF61}" destId="{30E7B6AA-B589-42F5-B263-2F67E7BFE06E}" srcOrd="4" destOrd="0" presId="urn:microsoft.com/office/officeart/2005/8/layout/radial1"/>
    <dgm:cxn modelId="{03777F11-38CE-41AA-AF27-B13837171558}" type="presParOf" srcId="{FC4E895A-5CB6-4776-9D34-BC12EF08CF61}" destId="{1BB1C879-ADD1-46CE-9D67-364F5ECE1CD3}" srcOrd="5" destOrd="0" presId="urn:microsoft.com/office/officeart/2005/8/layout/radial1"/>
    <dgm:cxn modelId="{32E50727-E3BC-419F-AD01-200A11225E97}" type="presParOf" srcId="{1BB1C879-ADD1-46CE-9D67-364F5ECE1CD3}" destId="{62ECBD28-2110-4395-8718-5D140BE52464}" srcOrd="0" destOrd="0" presId="urn:microsoft.com/office/officeart/2005/8/layout/radial1"/>
    <dgm:cxn modelId="{FAE6A49E-3F31-4D86-BFFD-4DD10449ABD8}" type="presParOf" srcId="{FC4E895A-5CB6-4776-9D34-BC12EF08CF61}" destId="{5A8679B6-7689-4D75-A7A5-C24CDE107484}" srcOrd="6" destOrd="0" presId="urn:microsoft.com/office/officeart/2005/8/layout/radial1"/>
    <dgm:cxn modelId="{BB0018DC-8D1B-40DE-BA8C-F34F961AB309}" type="presParOf" srcId="{FC4E895A-5CB6-4776-9D34-BC12EF08CF61}" destId="{A5A442AC-CDA8-474B-92EE-3D632F0EC957}" srcOrd="7" destOrd="0" presId="urn:microsoft.com/office/officeart/2005/8/layout/radial1"/>
    <dgm:cxn modelId="{96557797-B387-493B-96A8-693D2A3D2233}" type="presParOf" srcId="{A5A442AC-CDA8-474B-92EE-3D632F0EC957}" destId="{B6C2774B-CEC3-4885-8925-9AD4E72E39CE}" srcOrd="0" destOrd="0" presId="urn:microsoft.com/office/officeart/2005/8/layout/radial1"/>
    <dgm:cxn modelId="{6E0AE8D2-0E9A-463E-B85C-D773474BCA5A}" type="presParOf" srcId="{FC4E895A-5CB6-4776-9D34-BC12EF08CF61}" destId="{D418F6EB-147F-4047-B751-E8166DE58772}" srcOrd="8" destOrd="0" presId="urn:microsoft.com/office/officeart/2005/8/layout/radial1"/>
    <dgm:cxn modelId="{056F96FF-72E0-4896-8E1B-3A25063FD02C}" type="presParOf" srcId="{FC4E895A-5CB6-4776-9D34-BC12EF08CF61}" destId="{BC211171-4868-4B1B-8C84-7AFE7DA92B72}" srcOrd="9" destOrd="0" presId="urn:microsoft.com/office/officeart/2005/8/layout/radial1"/>
    <dgm:cxn modelId="{C2C813E3-3833-47A5-9682-6E414D7486A3}" type="presParOf" srcId="{BC211171-4868-4B1B-8C84-7AFE7DA92B72}" destId="{5514A104-9BD3-4559-9BDA-E17D63A5FAED}" srcOrd="0" destOrd="0" presId="urn:microsoft.com/office/officeart/2005/8/layout/radial1"/>
    <dgm:cxn modelId="{53C19E8E-4581-435A-BD3D-A078862D8134}" type="presParOf" srcId="{FC4E895A-5CB6-4776-9D34-BC12EF08CF61}" destId="{9779251D-D94F-458D-8625-FA8430489ABD}" srcOrd="10" destOrd="0" presId="urn:microsoft.com/office/officeart/2005/8/layout/radial1"/>
    <dgm:cxn modelId="{E7D2FE1C-EE7C-40AC-BB9E-C7BE05FB91C7}" type="presParOf" srcId="{FC4E895A-5CB6-4776-9D34-BC12EF08CF61}" destId="{65B14056-240E-48E3-B57F-0056E00892D3}" srcOrd="11" destOrd="0" presId="urn:microsoft.com/office/officeart/2005/8/layout/radial1"/>
    <dgm:cxn modelId="{797B6B4A-797E-43F5-BCD0-2B7ADFC46AD3}" type="presParOf" srcId="{65B14056-240E-48E3-B57F-0056E00892D3}" destId="{4941E875-A9BE-4AB6-A5BE-3B5C6C6F8206}" srcOrd="0" destOrd="0" presId="urn:microsoft.com/office/officeart/2005/8/layout/radial1"/>
    <dgm:cxn modelId="{45F715FA-F018-4130-8C24-C02E0F9AD938}" type="presParOf" srcId="{FC4E895A-5CB6-4776-9D34-BC12EF08CF61}" destId="{5FDE72AB-94AD-470C-B06D-FA5DD82F8898}" srcOrd="12" destOrd="0" presId="urn:microsoft.com/office/officeart/2005/8/layout/radial1"/>
    <dgm:cxn modelId="{E206DE8C-E5F0-480D-A85B-667C9239A440}" type="presParOf" srcId="{FC4E895A-5CB6-4776-9D34-BC12EF08CF61}" destId="{265CFA13-EF24-42FA-8813-FB2F6A9E6B65}" srcOrd="13" destOrd="0" presId="urn:microsoft.com/office/officeart/2005/8/layout/radial1"/>
    <dgm:cxn modelId="{F7967B44-EB7F-4071-A6FC-53236CC67C24}" type="presParOf" srcId="{265CFA13-EF24-42FA-8813-FB2F6A9E6B65}" destId="{3E903C8E-F1B2-431D-A4C3-50382952B971}" srcOrd="0" destOrd="0" presId="urn:microsoft.com/office/officeart/2005/8/layout/radial1"/>
    <dgm:cxn modelId="{DD817C78-6D30-4C8E-B8C3-8DF55E3BFCAF}" type="presParOf" srcId="{FC4E895A-5CB6-4776-9D34-BC12EF08CF61}" destId="{3ADF3063-F90B-4385-B027-DCD8BA2B981D}" srcOrd="14" destOrd="0" presId="urn:microsoft.com/office/officeart/2005/8/layout/radial1"/>
    <dgm:cxn modelId="{2CAAC5DA-3DB9-437F-9DF8-ADAC949F04AE}" type="presParOf" srcId="{FC4E895A-5CB6-4776-9D34-BC12EF08CF61}" destId="{B879A2A5-DABB-4CCD-BCBB-B334ADE6F339}" srcOrd="15" destOrd="0" presId="urn:microsoft.com/office/officeart/2005/8/layout/radial1"/>
    <dgm:cxn modelId="{4EE34EC8-041A-4586-9431-D0FF207934A8}" type="presParOf" srcId="{B879A2A5-DABB-4CCD-BCBB-B334ADE6F339}" destId="{7A4E8D4B-140C-4139-B66F-FFB5CF7195B2}" srcOrd="0" destOrd="0" presId="urn:microsoft.com/office/officeart/2005/8/layout/radial1"/>
    <dgm:cxn modelId="{5555F883-57AA-4D17-B699-3CE5D1A0B96B}" type="presParOf" srcId="{FC4E895A-5CB6-4776-9D34-BC12EF08CF61}" destId="{43A85C13-34D9-463C-8A43-D7104110EE92}" srcOrd="16" destOrd="0" presId="urn:microsoft.com/office/officeart/2005/8/layout/radial1"/>
    <dgm:cxn modelId="{E0FBF448-6AC1-4565-82BA-4D33F24AEAF3}" type="presParOf" srcId="{FC4E895A-5CB6-4776-9D34-BC12EF08CF61}" destId="{2E3C65E0-1F54-4BDD-ACCE-877162A1BBD9}" srcOrd="17" destOrd="0" presId="urn:microsoft.com/office/officeart/2005/8/layout/radial1"/>
    <dgm:cxn modelId="{28A96604-8E8C-48DE-B30D-AC757979DB43}" type="presParOf" srcId="{2E3C65E0-1F54-4BDD-ACCE-877162A1BBD9}" destId="{4D16332A-A291-4793-9C61-F1114A6B82AD}" srcOrd="0" destOrd="0" presId="urn:microsoft.com/office/officeart/2005/8/layout/radial1"/>
    <dgm:cxn modelId="{A00B9DC5-C709-4EC6-BC99-AFAF5A01A5EC}" type="presParOf" srcId="{FC4E895A-5CB6-4776-9D34-BC12EF08CF61}" destId="{C584539A-980E-4F0E-AD33-D507B46B1157}" srcOrd="18" destOrd="0" presId="urn:microsoft.com/office/officeart/2005/8/layout/radial1"/>
    <dgm:cxn modelId="{F7F15935-6194-4385-A09A-61576EDE1BCE}" type="presParOf" srcId="{FC4E895A-5CB6-4776-9D34-BC12EF08CF61}" destId="{38A04AD7-3C30-42FD-9169-981E636C19E5}" srcOrd="19" destOrd="0" presId="urn:microsoft.com/office/officeart/2005/8/layout/radial1"/>
    <dgm:cxn modelId="{A6697A23-1DE4-458B-A41B-28F3235DA704}" type="presParOf" srcId="{38A04AD7-3C30-42FD-9169-981E636C19E5}" destId="{ACABAC21-A12D-4CBC-B952-3A73C95768F1}" srcOrd="0" destOrd="0" presId="urn:microsoft.com/office/officeart/2005/8/layout/radial1"/>
    <dgm:cxn modelId="{07640FAA-71BE-486D-A918-2F19708529E1}" type="presParOf" srcId="{FC4E895A-5CB6-4776-9D34-BC12EF08CF61}" destId="{21AB2C71-7445-44F1-88DA-8920B87614F7}" srcOrd="2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28823,9</a:t>
          </a:r>
        </a:p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2109,6 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42969" custLinFactNeighborX="-4464" custLinFactNeighborY="-8936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97095" custScaleY="86788" custLinFactNeighborX="-18380" custLinFactNeighborY="45962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44DD5E-94FF-4980-9974-0E29CE722457}" type="presOf" srcId="{DBFC0E42-52C3-41AC-9D55-3ACB6CC85CB4}" destId="{E30DA2D8-C1F0-4BB3-8F56-836B6D54BAEA}" srcOrd="0" destOrd="0" presId="urn:microsoft.com/office/officeart/2005/8/layout/venn1"/>
    <dgm:cxn modelId="{9216514A-8ED0-4F26-BCC1-0C22CDBBE670}" type="presOf" srcId="{7D40F476-0546-4DC1-BB6A-4F8DD0F3633C}" destId="{13135B4C-4AC9-43E6-AF2F-D7E23FABF6CB}" srcOrd="1" destOrd="0" presId="urn:microsoft.com/office/officeart/2005/8/layout/venn1"/>
    <dgm:cxn modelId="{CF2362D2-8820-47A9-95AD-EBCF8E15E379}" type="presOf" srcId="{7D40F476-0546-4DC1-BB6A-4F8DD0F3633C}" destId="{780274D5-3C8B-4693-9DBA-38420241D3FC}" srcOrd="0" destOrd="0" presId="urn:microsoft.com/office/officeart/2005/8/layout/venn1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D28250F7-8508-4731-B769-FA274B0E6D00}" type="presOf" srcId="{517D4731-E778-4229-ADC1-3054A5537D2B}" destId="{0CCA2EBD-E007-40E2-BC0A-B9FC89413435}" srcOrd="0" destOrd="0" presId="urn:microsoft.com/office/officeart/2005/8/layout/venn1"/>
    <dgm:cxn modelId="{9405924D-DD7F-49D0-BEF2-B1F55D7B233A}" type="presOf" srcId="{DBFC0E42-52C3-41AC-9D55-3ACB6CC85CB4}" destId="{8C300156-AF83-44F4-9572-C69CB6AE81BB}" srcOrd="1" destOrd="0" presId="urn:microsoft.com/office/officeart/2005/8/layout/venn1"/>
    <dgm:cxn modelId="{4D7CCEA5-C478-4BE4-8D68-78735B1F012D}" type="presParOf" srcId="{0CCA2EBD-E007-40E2-BC0A-B9FC89413435}" destId="{780274D5-3C8B-4693-9DBA-38420241D3FC}" srcOrd="0" destOrd="0" presId="urn:microsoft.com/office/officeart/2005/8/layout/venn1"/>
    <dgm:cxn modelId="{395DDF23-CEBD-4455-812B-072A861FABFD}" type="presParOf" srcId="{0CCA2EBD-E007-40E2-BC0A-B9FC89413435}" destId="{13135B4C-4AC9-43E6-AF2F-D7E23FABF6CB}" srcOrd="1" destOrd="0" presId="urn:microsoft.com/office/officeart/2005/8/layout/venn1"/>
    <dgm:cxn modelId="{B23B80A0-C447-4E45-9E4E-907D04CD4D5C}" type="presParOf" srcId="{0CCA2EBD-E007-40E2-BC0A-B9FC89413435}" destId="{E30DA2D8-C1F0-4BB3-8F56-836B6D54BAEA}" srcOrd="2" destOrd="0" presId="urn:microsoft.com/office/officeart/2005/8/layout/venn1"/>
    <dgm:cxn modelId="{A149F381-5C87-407E-934F-E36AA0A7C4AE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58610,9 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1841,0</a:t>
          </a:r>
        </a:p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42969" custLinFactNeighborX="2804" custLinFactNeighborY="-6648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97095" custScaleY="86788" custLinFactNeighborX="-18380" custLinFactNeighborY="45962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715F2E-85B1-4A3A-A991-81AB1597E67E}" type="presOf" srcId="{DBFC0E42-52C3-41AC-9D55-3ACB6CC85CB4}" destId="{E30DA2D8-C1F0-4BB3-8F56-836B6D54BAEA}" srcOrd="0" destOrd="0" presId="urn:microsoft.com/office/officeart/2005/8/layout/venn1"/>
    <dgm:cxn modelId="{F4F5C802-ED49-40C0-9376-249DC285D532}" type="presOf" srcId="{517D4731-E778-4229-ADC1-3054A5537D2B}" destId="{0CCA2EBD-E007-40E2-BC0A-B9FC89413435}" srcOrd="0" destOrd="0" presId="urn:microsoft.com/office/officeart/2005/8/layout/venn1"/>
    <dgm:cxn modelId="{9CBAB004-7E38-401B-9598-A39CFDA16CAC}" type="presOf" srcId="{DBFC0E42-52C3-41AC-9D55-3ACB6CC85CB4}" destId="{8C300156-AF83-44F4-9572-C69CB6AE81BB}" srcOrd="1" destOrd="0" presId="urn:microsoft.com/office/officeart/2005/8/layout/venn1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0F1D99B5-26EF-428D-B7F4-0229C07834AB}" type="presOf" srcId="{7D40F476-0546-4DC1-BB6A-4F8DD0F3633C}" destId="{780274D5-3C8B-4693-9DBA-38420241D3FC}" srcOrd="0" destOrd="0" presId="urn:microsoft.com/office/officeart/2005/8/layout/venn1"/>
    <dgm:cxn modelId="{74A8D47F-EAE9-4B64-8912-C9C465E98F34}" type="presOf" srcId="{7D40F476-0546-4DC1-BB6A-4F8DD0F3633C}" destId="{13135B4C-4AC9-43E6-AF2F-D7E23FABF6CB}" srcOrd="1" destOrd="0" presId="urn:microsoft.com/office/officeart/2005/8/layout/venn1"/>
    <dgm:cxn modelId="{3BDB8FBF-EFF5-42C4-A477-12971B4E11C7}" type="presParOf" srcId="{0CCA2EBD-E007-40E2-BC0A-B9FC89413435}" destId="{780274D5-3C8B-4693-9DBA-38420241D3FC}" srcOrd="0" destOrd="0" presId="urn:microsoft.com/office/officeart/2005/8/layout/venn1"/>
    <dgm:cxn modelId="{9433A6BE-1D6B-4D1E-9AFA-7D520DB80634}" type="presParOf" srcId="{0CCA2EBD-E007-40E2-BC0A-B9FC89413435}" destId="{13135B4C-4AC9-43E6-AF2F-D7E23FABF6CB}" srcOrd="1" destOrd="0" presId="urn:microsoft.com/office/officeart/2005/8/layout/venn1"/>
    <dgm:cxn modelId="{C0E3EEEF-59D7-4258-8EEE-AF81CE38EFAE}" type="presParOf" srcId="{0CCA2EBD-E007-40E2-BC0A-B9FC89413435}" destId="{E30DA2D8-C1F0-4BB3-8F56-836B6D54BAEA}" srcOrd="2" destOrd="0" presId="urn:microsoft.com/office/officeart/2005/8/layout/venn1"/>
    <dgm:cxn modelId="{9F5B9A0A-5672-4B7E-9710-3416CAD760DF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28644,3</a:t>
          </a:r>
        </a:p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2650,0 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42969" custLinFactNeighborX="-4464" custLinFactNeighborY="-8936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97095" custScaleY="86788" custLinFactNeighborX="-18380" custLinFactNeighborY="45962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085201-3429-4FA2-9C68-14D9077AF2E4}" type="presOf" srcId="{7D40F476-0546-4DC1-BB6A-4F8DD0F3633C}" destId="{13135B4C-4AC9-43E6-AF2F-D7E23FABF6CB}" srcOrd="1" destOrd="0" presId="urn:microsoft.com/office/officeart/2005/8/layout/venn1"/>
    <dgm:cxn modelId="{0975D570-ED46-4E63-93A3-EE65B4F4CE3E}" type="presOf" srcId="{DBFC0E42-52C3-41AC-9D55-3ACB6CC85CB4}" destId="{E30DA2D8-C1F0-4BB3-8F56-836B6D54BAEA}" srcOrd="0" destOrd="0" presId="urn:microsoft.com/office/officeart/2005/8/layout/venn1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5179CA76-EBAF-4E54-9851-C458CD57559E}" type="presOf" srcId="{517D4731-E778-4229-ADC1-3054A5537D2B}" destId="{0CCA2EBD-E007-40E2-BC0A-B9FC89413435}" srcOrd="0" destOrd="0" presId="urn:microsoft.com/office/officeart/2005/8/layout/venn1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9FA36070-EA62-4617-9AB4-6C360A37E41C}" type="presOf" srcId="{DBFC0E42-52C3-41AC-9D55-3ACB6CC85CB4}" destId="{8C300156-AF83-44F4-9572-C69CB6AE81BB}" srcOrd="1" destOrd="0" presId="urn:microsoft.com/office/officeart/2005/8/layout/venn1"/>
    <dgm:cxn modelId="{BC55F10A-26CA-4BFD-B858-782993857D09}" type="presOf" srcId="{7D40F476-0546-4DC1-BB6A-4F8DD0F3633C}" destId="{780274D5-3C8B-4693-9DBA-38420241D3FC}" srcOrd="0" destOrd="0" presId="urn:microsoft.com/office/officeart/2005/8/layout/venn1"/>
    <dgm:cxn modelId="{083E895A-97B8-4CB5-AB07-B19F82AA4941}" type="presParOf" srcId="{0CCA2EBD-E007-40E2-BC0A-B9FC89413435}" destId="{780274D5-3C8B-4693-9DBA-38420241D3FC}" srcOrd="0" destOrd="0" presId="urn:microsoft.com/office/officeart/2005/8/layout/venn1"/>
    <dgm:cxn modelId="{431E269E-BCC7-4464-A4CF-88E15F637DBA}" type="presParOf" srcId="{0CCA2EBD-E007-40E2-BC0A-B9FC89413435}" destId="{13135B4C-4AC9-43E6-AF2F-D7E23FABF6CB}" srcOrd="1" destOrd="0" presId="urn:microsoft.com/office/officeart/2005/8/layout/venn1"/>
    <dgm:cxn modelId="{EE5CED0E-73EB-4E9E-B993-2041F452B936}" type="presParOf" srcId="{0CCA2EBD-E007-40E2-BC0A-B9FC89413435}" destId="{E30DA2D8-C1F0-4BB3-8F56-836B6D54BAEA}" srcOrd="2" destOrd="0" presId="urn:microsoft.com/office/officeart/2005/8/layout/venn1"/>
    <dgm:cxn modelId="{DBEB0DCD-9FE2-4852-967E-A61A84A26B45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755EFE-4297-409D-8024-A86124D887D9}">
      <dsp:nvSpPr>
        <dsp:cNvPr id="0" name=""/>
        <dsp:cNvSpPr/>
      </dsp:nvSpPr>
      <dsp:spPr>
        <a:xfrm>
          <a:off x="0" y="88320"/>
          <a:ext cx="9144000" cy="1948612"/>
        </a:xfrm>
        <a:prstGeom prst="rect">
          <a:avLst/>
        </a:prstGeom>
        <a:gradFill rotWithShape="1">
          <a:gsLst>
            <a:gs pos="0">
              <a:schemeClr val="accent5">
                <a:tint val="96000"/>
                <a:lumMod val="100000"/>
              </a:schemeClr>
            </a:gs>
            <a:gs pos="78000">
              <a:schemeClr val="accent5"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0" h="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Покровского сельского поселения </a:t>
          </a:r>
          <a:r>
            <a:rPr lang="ru-RU" sz="2800" kern="12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2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района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на 2021 год и на плановый период 2022 и 2023 годов</a:t>
          </a:r>
          <a:endParaRPr lang="ru-RU" sz="28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88320"/>
        <a:ext cx="9144000" cy="1948612"/>
      </dsp:txXfrm>
    </dsp:sp>
    <dsp:sp modelId="{F5C3F7F1-CEA0-49C4-9AA0-D342FEFEA354}">
      <dsp:nvSpPr>
        <dsp:cNvPr id="0" name=""/>
        <dsp:cNvSpPr/>
      </dsp:nvSpPr>
      <dsp:spPr>
        <a:xfrm>
          <a:off x="3245" y="1867698"/>
          <a:ext cx="716564" cy="3908205"/>
        </a:xfrm>
        <a:prstGeom prst="rect">
          <a:avLst/>
        </a:prstGeom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5400000" scaled="0"/>
        </a:gradFill>
        <a:ln w="12700" cap="rnd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45" y="1867698"/>
        <a:ext cx="716564" cy="3908205"/>
      </dsp:txXfrm>
    </dsp:sp>
    <dsp:sp modelId="{D199E8B1-5D59-418E-ABCF-3EB4C2293C3B}">
      <dsp:nvSpPr>
        <dsp:cNvPr id="0" name=""/>
        <dsp:cNvSpPr/>
      </dsp:nvSpPr>
      <dsp:spPr>
        <a:xfrm>
          <a:off x="720923" y="1867698"/>
          <a:ext cx="2865789" cy="3938688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5400000" scaled="0"/>
        </a:gradFill>
        <a:ln w="12700" cap="rnd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 Покровского сельского поселения </a:t>
          </a:r>
          <a:r>
            <a:rPr lang="ru-RU" sz="2000" kern="12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20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района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на 2021 – 2023 годы</a:t>
          </a:r>
          <a:endParaRPr lang="ru-RU" sz="2000" kern="1200" dirty="0">
            <a:solidFill>
              <a:srgbClr val="000000"/>
            </a:solidFill>
          </a:endParaRPr>
        </a:p>
      </dsp:txBody>
      <dsp:txXfrm>
        <a:off x="720923" y="1867698"/>
        <a:ext cx="2865789" cy="3938688"/>
      </dsp:txXfrm>
    </dsp:sp>
    <dsp:sp modelId="{FAE584BA-2169-4818-86D4-2DFBE33EDFFC}">
      <dsp:nvSpPr>
        <dsp:cNvPr id="0" name=""/>
        <dsp:cNvSpPr/>
      </dsp:nvSpPr>
      <dsp:spPr>
        <a:xfrm>
          <a:off x="3563881" y="1910415"/>
          <a:ext cx="2994326" cy="3938688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5400000" scaled="0"/>
        </a:gradFill>
        <a:ln w="12700" cap="rnd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Прогноз социально </a:t>
          </a: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sz="20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экономического</a:t>
          </a: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развития Покровского сельского поселения  </a:t>
          </a:r>
          <a:r>
            <a:rPr lang="ru-RU" sz="1800" kern="12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района на 2021 – 2023 годы </a:t>
          </a:r>
          <a:endParaRPr lang="ru-RU" sz="18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63881" y="1910415"/>
        <a:ext cx="2994326" cy="3938688"/>
      </dsp:txXfrm>
    </dsp:sp>
    <dsp:sp modelId="{77B589DE-2A0B-4817-8666-D284E4CFE8A0}">
      <dsp:nvSpPr>
        <dsp:cNvPr id="0" name=""/>
        <dsp:cNvSpPr/>
      </dsp:nvSpPr>
      <dsp:spPr>
        <a:xfrm>
          <a:off x="6581038" y="1882940"/>
          <a:ext cx="2558602" cy="3908205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5400000" scaled="0"/>
        </a:gradFill>
        <a:ln w="12700" cap="rnd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Муниципальные программы Покровского сельского поселения </a:t>
          </a:r>
          <a:r>
            <a:rPr lang="ru-RU" sz="1800" kern="12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района</a:t>
          </a:r>
          <a:endParaRPr lang="ru-RU" sz="18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81038" y="1882940"/>
        <a:ext cx="2558602" cy="3908205"/>
      </dsp:txXfrm>
    </dsp:sp>
    <dsp:sp modelId="{0676944B-FE3D-45BE-8DAB-E49AB82CA9B4}">
      <dsp:nvSpPr>
        <dsp:cNvPr id="0" name=""/>
        <dsp:cNvSpPr/>
      </dsp:nvSpPr>
      <dsp:spPr>
        <a:xfrm>
          <a:off x="0" y="5791145"/>
          <a:ext cx="9144000" cy="434245"/>
        </a:xfrm>
        <a:prstGeom prst="rect">
          <a:avLst/>
        </a:prstGeom>
        <a:gradFill rotWithShape="1">
          <a:gsLst>
            <a:gs pos="0">
              <a:schemeClr val="accent5">
                <a:tint val="96000"/>
                <a:lumMod val="100000"/>
              </a:schemeClr>
            </a:gs>
            <a:gs pos="78000">
              <a:schemeClr val="accent5"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0" h="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3228018" y="1962118"/>
          <a:ext cx="2315597" cy="1151227"/>
        </a:xfrm>
        <a:prstGeom prst="ellipse">
          <a:avLst/>
        </a:prstGeom>
        <a:gradFill rotWithShape="1">
          <a:gsLst>
            <a:gs pos="0">
              <a:schemeClr val="accent5">
                <a:tint val="96000"/>
                <a:lumMod val="100000"/>
              </a:schemeClr>
            </a:gs>
            <a:gs pos="78000">
              <a:schemeClr val="accent5"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0" h="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31933,5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28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567129" y="2130711"/>
        <a:ext cx="1637375" cy="814041"/>
      </dsp:txXfrm>
    </dsp:sp>
    <dsp:sp modelId="{2CB797D3-131D-4B40-8D1C-3C0BCCD4E26A}">
      <dsp:nvSpPr>
        <dsp:cNvPr id="0" name=""/>
        <dsp:cNvSpPr/>
      </dsp:nvSpPr>
      <dsp:spPr>
        <a:xfrm rot="11847562">
          <a:off x="1601401" y="1942305"/>
          <a:ext cx="1848555" cy="20754"/>
        </a:xfrm>
        <a:custGeom>
          <a:avLst/>
          <a:gdLst/>
          <a:ahLst/>
          <a:cxnLst/>
          <a:rect l="0" t="0" r="0" b="0"/>
          <a:pathLst>
            <a:path>
              <a:moveTo>
                <a:pt x="0" y="10377"/>
              </a:moveTo>
              <a:lnTo>
                <a:pt x="1848555" y="10377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479464" y="1906468"/>
        <a:ext cx="92427" cy="92427"/>
      </dsp:txXfrm>
    </dsp:sp>
    <dsp:sp modelId="{9F81A141-1B04-4A03-B238-37F7A90993F2}">
      <dsp:nvSpPr>
        <dsp:cNvPr id="0" name=""/>
        <dsp:cNvSpPr/>
      </dsp:nvSpPr>
      <dsp:spPr>
        <a:xfrm>
          <a:off x="146885" y="992702"/>
          <a:ext cx="1593335" cy="924741"/>
        </a:xfrm>
        <a:prstGeom prst="ellipse">
          <a:avLst/>
        </a:prstGeom>
        <a:gradFill rotWithShape="1">
          <a:gsLst>
            <a:gs pos="0">
              <a:schemeClr val="accent1">
                <a:tint val="65000"/>
                <a:lumMod val="110000"/>
              </a:schemeClr>
            </a:gs>
            <a:gs pos="88000">
              <a:schemeClr val="accent1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Образование 91,5 тыс. рублей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0,3%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80224" y="1128127"/>
        <a:ext cx="1126657" cy="653891"/>
      </dsp:txXfrm>
    </dsp:sp>
    <dsp:sp modelId="{D23AFAD6-9784-476C-B26A-F6CCAEF2A753}">
      <dsp:nvSpPr>
        <dsp:cNvPr id="0" name=""/>
        <dsp:cNvSpPr/>
      </dsp:nvSpPr>
      <dsp:spPr>
        <a:xfrm rot="16802815">
          <a:off x="4054629" y="1437769"/>
          <a:ext cx="1048461" cy="20754"/>
        </a:xfrm>
        <a:custGeom>
          <a:avLst/>
          <a:gdLst/>
          <a:ahLst/>
          <a:cxnLst/>
          <a:rect l="0" t="0" r="0" b="0"/>
          <a:pathLst>
            <a:path>
              <a:moveTo>
                <a:pt x="0" y="10377"/>
              </a:moveTo>
              <a:lnTo>
                <a:pt x="1048461" y="10377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52648" y="1421934"/>
        <a:ext cx="52423" cy="52423"/>
      </dsp:txXfrm>
    </dsp:sp>
    <dsp:sp modelId="{30E7B6AA-B589-42F5-B263-2F67E7BFE06E}">
      <dsp:nvSpPr>
        <dsp:cNvPr id="0" name=""/>
        <dsp:cNvSpPr/>
      </dsp:nvSpPr>
      <dsp:spPr>
        <a:xfrm>
          <a:off x="3986451" y="0"/>
          <a:ext cx="1532362" cy="934659"/>
        </a:xfrm>
        <a:prstGeom prst="ellipse">
          <a:avLst/>
        </a:prstGeom>
        <a:gradFill rotWithShape="1">
          <a:gsLst>
            <a:gs pos="0">
              <a:schemeClr val="accent1">
                <a:tint val="65000"/>
                <a:lumMod val="110000"/>
              </a:schemeClr>
            </a:gs>
            <a:gs pos="88000">
              <a:schemeClr val="accent1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   499,8 тыс. рублей  1,0%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210860" y="136878"/>
        <a:ext cx="1083544" cy="660903"/>
      </dsp:txXfrm>
    </dsp:sp>
    <dsp:sp modelId="{1BB1C879-ADD1-46CE-9D67-364F5ECE1CD3}">
      <dsp:nvSpPr>
        <dsp:cNvPr id="0" name=""/>
        <dsp:cNvSpPr/>
      </dsp:nvSpPr>
      <dsp:spPr>
        <a:xfrm rot="18725698">
          <a:off x="4591679" y="1397856"/>
          <a:ext cx="1629074" cy="20754"/>
        </a:xfrm>
        <a:custGeom>
          <a:avLst/>
          <a:gdLst/>
          <a:ahLst/>
          <a:cxnLst/>
          <a:rect l="0" t="0" r="0" b="0"/>
          <a:pathLst>
            <a:path>
              <a:moveTo>
                <a:pt x="0" y="10377"/>
              </a:moveTo>
              <a:lnTo>
                <a:pt x="1629074" y="10377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365489" y="1367506"/>
        <a:ext cx="81453" cy="81453"/>
      </dsp:txXfrm>
    </dsp:sp>
    <dsp:sp modelId="{5A8679B6-7689-4D75-A7A5-C24CDE107484}">
      <dsp:nvSpPr>
        <dsp:cNvPr id="0" name=""/>
        <dsp:cNvSpPr/>
      </dsp:nvSpPr>
      <dsp:spPr>
        <a:xfrm>
          <a:off x="5578175" y="0"/>
          <a:ext cx="1427750" cy="855376"/>
        </a:xfrm>
        <a:prstGeom prst="ellipse">
          <a:avLst/>
        </a:prstGeom>
        <a:gradFill rotWithShape="1">
          <a:gsLst>
            <a:gs pos="0">
              <a:schemeClr val="accent1">
                <a:tint val="65000"/>
                <a:lumMod val="110000"/>
              </a:schemeClr>
            </a:gs>
            <a:gs pos="88000">
              <a:schemeClr val="accent1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 16749,3 тыс. рублей 50,9%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787264" y="125267"/>
        <a:ext cx="1009572" cy="604842"/>
      </dsp:txXfrm>
    </dsp:sp>
    <dsp:sp modelId="{A5A442AC-CDA8-474B-92EE-3D632F0EC957}">
      <dsp:nvSpPr>
        <dsp:cNvPr id="0" name=""/>
        <dsp:cNvSpPr/>
      </dsp:nvSpPr>
      <dsp:spPr>
        <a:xfrm rot="20428489">
          <a:off x="5292050" y="1981797"/>
          <a:ext cx="1264444" cy="20754"/>
        </a:xfrm>
        <a:custGeom>
          <a:avLst/>
          <a:gdLst/>
          <a:ahLst/>
          <a:cxnLst/>
          <a:rect l="0" t="0" r="0" b="0"/>
          <a:pathLst>
            <a:path>
              <a:moveTo>
                <a:pt x="0" y="10377"/>
              </a:moveTo>
              <a:lnTo>
                <a:pt x="1264444" y="10377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892661" y="1960563"/>
        <a:ext cx="63222" cy="63222"/>
      </dsp:txXfrm>
    </dsp:sp>
    <dsp:sp modelId="{D418F6EB-147F-4047-B751-E8166DE58772}">
      <dsp:nvSpPr>
        <dsp:cNvPr id="0" name=""/>
        <dsp:cNvSpPr/>
      </dsp:nvSpPr>
      <dsp:spPr>
        <a:xfrm>
          <a:off x="6421805" y="1126454"/>
          <a:ext cx="1435481" cy="869536"/>
        </a:xfrm>
        <a:prstGeom prst="ellipse">
          <a:avLst/>
        </a:prstGeom>
        <a:gradFill rotWithShape="1">
          <a:gsLst>
            <a:gs pos="0">
              <a:schemeClr val="accent1">
                <a:tint val="65000"/>
                <a:lumMod val="110000"/>
              </a:schemeClr>
            </a:gs>
            <a:gs pos="88000">
              <a:schemeClr val="accent1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10941,6 тыс. рублей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35,6 %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632026" y="1253795"/>
        <a:ext cx="1015039" cy="614854"/>
      </dsp:txXfrm>
    </dsp:sp>
    <dsp:sp modelId="{BC211171-4868-4B1B-8C84-7AFE7DA92B72}">
      <dsp:nvSpPr>
        <dsp:cNvPr id="0" name=""/>
        <dsp:cNvSpPr/>
      </dsp:nvSpPr>
      <dsp:spPr>
        <a:xfrm rot="1283724">
          <a:off x="5265999" y="3038053"/>
          <a:ext cx="846553" cy="20754"/>
        </a:xfrm>
        <a:custGeom>
          <a:avLst/>
          <a:gdLst/>
          <a:ahLst/>
          <a:cxnLst/>
          <a:rect l="0" t="0" r="0" b="0"/>
          <a:pathLst>
            <a:path>
              <a:moveTo>
                <a:pt x="0" y="10377"/>
              </a:moveTo>
              <a:lnTo>
                <a:pt x="846553" y="10377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668112" y="3027267"/>
        <a:ext cx="42327" cy="42327"/>
      </dsp:txXfrm>
    </dsp:sp>
    <dsp:sp modelId="{9779251D-D94F-458D-8625-FA8430489ABD}">
      <dsp:nvSpPr>
        <dsp:cNvPr id="0" name=""/>
        <dsp:cNvSpPr/>
      </dsp:nvSpPr>
      <dsp:spPr>
        <a:xfrm>
          <a:off x="5956241" y="2965663"/>
          <a:ext cx="1643484" cy="1018652"/>
        </a:xfrm>
        <a:prstGeom prst="ellipse">
          <a:avLst/>
        </a:prstGeom>
        <a:gradFill rotWithShape="1">
          <a:gsLst>
            <a:gs pos="0">
              <a:schemeClr val="accent1">
                <a:tint val="65000"/>
                <a:lumMod val="110000"/>
              </a:schemeClr>
            </a:gs>
            <a:gs pos="88000">
              <a:schemeClr val="accent1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 54,1 тыс. рублей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0,1 %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196924" y="3114841"/>
        <a:ext cx="1162118" cy="720296"/>
      </dsp:txXfrm>
    </dsp:sp>
    <dsp:sp modelId="{65B14056-240E-48E3-B57F-0056E00892D3}">
      <dsp:nvSpPr>
        <dsp:cNvPr id="0" name=""/>
        <dsp:cNvSpPr/>
      </dsp:nvSpPr>
      <dsp:spPr>
        <a:xfrm rot="3845488">
          <a:off x="4235769" y="3760774"/>
          <a:ext cx="1498381" cy="20754"/>
        </a:xfrm>
        <a:custGeom>
          <a:avLst/>
          <a:gdLst/>
          <a:ahLst/>
          <a:cxnLst/>
          <a:rect l="0" t="0" r="0" b="0"/>
          <a:pathLst>
            <a:path>
              <a:moveTo>
                <a:pt x="0" y="10377"/>
              </a:moveTo>
              <a:lnTo>
                <a:pt x="1498381" y="10377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947501" y="3733692"/>
        <a:ext cx="74919" cy="74919"/>
      </dsp:txXfrm>
    </dsp:sp>
    <dsp:sp modelId="{5FDE72AB-94AD-470C-B06D-FA5DD82F8898}">
      <dsp:nvSpPr>
        <dsp:cNvPr id="0" name=""/>
        <dsp:cNvSpPr/>
      </dsp:nvSpPr>
      <dsp:spPr>
        <a:xfrm>
          <a:off x="4801350" y="4424509"/>
          <a:ext cx="1449804" cy="921934"/>
        </a:xfrm>
        <a:prstGeom prst="ellipse">
          <a:avLst/>
        </a:prstGeom>
        <a:gradFill rotWithShape="1">
          <a:gsLst>
            <a:gs pos="0">
              <a:schemeClr val="accent1">
                <a:tint val="65000"/>
                <a:lumMod val="110000"/>
              </a:schemeClr>
            </a:gs>
            <a:gs pos="88000">
              <a:schemeClr val="accent1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Охрана окружающей среды 15,0 тыс. рублей 0,04%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013669" y="4559523"/>
        <a:ext cx="1025166" cy="651906"/>
      </dsp:txXfrm>
    </dsp:sp>
    <dsp:sp modelId="{265CFA13-EF24-42FA-8813-FB2F6A9E6B65}">
      <dsp:nvSpPr>
        <dsp:cNvPr id="0" name=""/>
        <dsp:cNvSpPr/>
      </dsp:nvSpPr>
      <dsp:spPr>
        <a:xfrm rot="6710204">
          <a:off x="3371149" y="3625330"/>
          <a:ext cx="1149382" cy="20754"/>
        </a:xfrm>
        <a:custGeom>
          <a:avLst/>
          <a:gdLst/>
          <a:ahLst/>
          <a:cxnLst/>
          <a:rect l="0" t="0" r="0" b="0"/>
          <a:pathLst>
            <a:path>
              <a:moveTo>
                <a:pt x="0" y="10377"/>
              </a:moveTo>
              <a:lnTo>
                <a:pt x="1149382" y="10377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917106" y="3606973"/>
        <a:ext cx="57469" cy="57469"/>
      </dsp:txXfrm>
    </dsp:sp>
    <dsp:sp modelId="{3ADF3063-F90B-4385-B027-DCD8BA2B981D}">
      <dsp:nvSpPr>
        <dsp:cNvPr id="0" name=""/>
        <dsp:cNvSpPr/>
      </dsp:nvSpPr>
      <dsp:spPr>
        <a:xfrm>
          <a:off x="2820811" y="4149693"/>
          <a:ext cx="1430517" cy="1017228"/>
        </a:xfrm>
        <a:prstGeom prst="ellipse">
          <a:avLst/>
        </a:prstGeom>
        <a:pattFill prst="pct50">
          <a:fgClr>
            <a:schemeClr val="accent1"/>
          </a:fgClr>
          <a:bgClr>
            <a:schemeClr val="bg1"/>
          </a:bgClr>
        </a:patt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baseline="0" dirty="0" smtClean="0"/>
            <a:t>Национальная экономика 2852,6 тыс. рублей 9,2%</a:t>
          </a:r>
          <a:endParaRPr lang="ru-RU" sz="900" kern="1200" baseline="0" dirty="0"/>
        </a:p>
      </dsp:txBody>
      <dsp:txXfrm>
        <a:off x="3030305" y="4298663"/>
        <a:ext cx="1011529" cy="719288"/>
      </dsp:txXfrm>
    </dsp:sp>
    <dsp:sp modelId="{B879A2A5-DABB-4CCD-BCBB-B334ADE6F339}">
      <dsp:nvSpPr>
        <dsp:cNvPr id="0" name=""/>
        <dsp:cNvSpPr/>
      </dsp:nvSpPr>
      <dsp:spPr>
        <a:xfrm rot="8741760">
          <a:off x="1902866" y="3548434"/>
          <a:ext cx="1972653" cy="20754"/>
        </a:xfrm>
        <a:custGeom>
          <a:avLst/>
          <a:gdLst/>
          <a:ahLst/>
          <a:cxnLst/>
          <a:rect l="0" t="0" r="0" b="0"/>
          <a:pathLst>
            <a:path>
              <a:moveTo>
                <a:pt x="0" y="10377"/>
              </a:moveTo>
              <a:lnTo>
                <a:pt x="1972653" y="10377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10800000">
        <a:off x="2839876" y="3509495"/>
        <a:ext cx="98632" cy="98632"/>
      </dsp:txXfrm>
    </dsp:sp>
    <dsp:sp modelId="{43A85C13-34D9-463C-8A43-D7104110EE92}">
      <dsp:nvSpPr>
        <dsp:cNvPr id="0" name=""/>
        <dsp:cNvSpPr/>
      </dsp:nvSpPr>
      <dsp:spPr>
        <a:xfrm flipH="1">
          <a:off x="877951" y="3946944"/>
          <a:ext cx="1376268" cy="1029129"/>
        </a:xfrm>
        <a:prstGeom prst="ellipse">
          <a:avLst/>
        </a:prstGeom>
        <a:gradFill rotWithShape="1">
          <a:gsLst>
            <a:gs pos="0">
              <a:schemeClr val="accent1">
                <a:tint val="65000"/>
                <a:lumMod val="110000"/>
              </a:schemeClr>
            </a:gs>
            <a:gs pos="88000">
              <a:schemeClr val="accent1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и спорт 110,0 тыс. рублей 0,4%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079501" y="4097656"/>
        <a:ext cx="973168" cy="727705"/>
      </dsp:txXfrm>
    </dsp:sp>
    <dsp:sp modelId="{2E3C65E0-1F54-4BDD-ACCE-877162A1BBD9}">
      <dsp:nvSpPr>
        <dsp:cNvPr id="0" name=""/>
        <dsp:cNvSpPr/>
      </dsp:nvSpPr>
      <dsp:spPr>
        <a:xfrm rot="10394786">
          <a:off x="2052531" y="2731948"/>
          <a:ext cx="1211198" cy="20754"/>
        </a:xfrm>
        <a:custGeom>
          <a:avLst/>
          <a:gdLst/>
          <a:ahLst/>
          <a:cxnLst/>
          <a:rect l="0" t="0" r="0" b="0"/>
          <a:pathLst>
            <a:path>
              <a:moveTo>
                <a:pt x="0" y="10377"/>
              </a:moveTo>
              <a:lnTo>
                <a:pt x="1211198" y="10377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627851" y="2712045"/>
        <a:ext cx="60559" cy="60559"/>
      </dsp:txXfrm>
    </dsp:sp>
    <dsp:sp modelId="{C584539A-980E-4F0E-AD33-D507B46B1157}">
      <dsp:nvSpPr>
        <dsp:cNvPr id="0" name=""/>
        <dsp:cNvSpPr/>
      </dsp:nvSpPr>
      <dsp:spPr>
        <a:xfrm>
          <a:off x="146881" y="2205478"/>
          <a:ext cx="1921615" cy="1440903"/>
        </a:xfrm>
        <a:prstGeom prst="ellipse">
          <a:avLst/>
        </a:prstGeom>
        <a:pattFill prst="pct50">
          <a:fgClr>
            <a:schemeClr val="accent1"/>
          </a:fgClr>
          <a:bgClr>
            <a:schemeClr val="bg1"/>
          </a:bgClr>
        </a:patt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baseline="0" dirty="0" smtClean="0"/>
            <a:t>Культура, кинематография 444,8 тыс. рублей 1,3%</a:t>
          </a:r>
          <a:endParaRPr lang="ru-RU" sz="900" kern="1200" baseline="0" dirty="0"/>
        </a:p>
      </dsp:txBody>
      <dsp:txXfrm>
        <a:off x="428295" y="2416493"/>
        <a:ext cx="1358787" cy="1018873"/>
      </dsp:txXfrm>
    </dsp:sp>
    <dsp:sp modelId="{38A04AD7-3C30-42FD-9169-981E636C19E5}">
      <dsp:nvSpPr>
        <dsp:cNvPr id="0" name=""/>
        <dsp:cNvSpPr/>
      </dsp:nvSpPr>
      <dsp:spPr>
        <a:xfrm rot="13629579">
          <a:off x="3026262" y="1622789"/>
          <a:ext cx="1041469" cy="20754"/>
        </a:xfrm>
        <a:custGeom>
          <a:avLst/>
          <a:gdLst/>
          <a:ahLst/>
          <a:cxnLst/>
          <a:rect l="0" t="0" r="0" b="0"/>
          <a:pathLst>
            <a:path>
              <a:moveTo>
                <a:pt x="0" y="10377"/>
              </a:moveTo>
              <a:lnTo>
                <a:pt x="1041469" y="10377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520960" y="1607130"/>
        <a:ext cx="52073" cy="52073"/>
      </dsp:txXfrm>
    </dsp:sp>
    <dsp:sp modelId="{21AB2C71-7445-44F1-88DA-8920B87614F7}">
      <dsp:nvSpPr>
        <dsp:cNvPr id="0" name=""/>
        <dsp:cNvSpPr/>
      </dsp:nvSpPr>
      <dsp:spPr>
        <a:xfrm>
          <a:off x="1824982" y="0"/>
          <a:ext cx="1706267" cy="1392371"/>
        </a:xfrm>
        <a:prstGeom prst="ellipse">
          <a:avLst/>
        </a:prstGeom>
        <a:gradFill rotWithShape="1">
          <a:gsLst>
            <a:gs pos="0">
              <a:schemeClr val="accent1">
                <a:tint val="65000"/>
                <a:lumMod val="110000"/>
              </a:schemeClr>
            </a:gs>
            <a:gs pos="88000">
              <a:schemeClr val="accent1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Прочие межбюджетные трансферты общего характера 174,8тыс. рублей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0,6%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074859" y="203908"/>
        <a:ext cx="1206513" cy="9845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274D5-3C8B-4693-9DBA-38420241D3FC}">
      <dsp:nvSpPr>
        <dsp:cNvPr id="0" name=""/>
        <dsp:cNvSpPr/>
      </dsp:nvSpPr>
      <dsp:spPr>
        <a:xfrm>
          <a:off x="-74979" y="514436"/>
          <a:ext cx="2219809" cy="2304247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28823,9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4993" y="786157"/>
        <a:ext cx="1279890" cy="1760806"/>
      </dsp:txXfrm>
    </dsp:sp>
    <dsp:sp modelId="{E30DA2D8-C1F0-4BB3-8F56-836B6D54BAEA}">
      <dsp:nvSpPr>
        <dsp:cNvPr id="0" name=""/>
        <dsp:cNvSpPr/>
      </dsp:nvSpPr>
      <dsp:spPr>
        <a:xfrm>
          <a:off x="1117840" y="1851971"/>
          <a:ext cx="1564890" cy="1398771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2109,6 тыс.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61931" y="2016917"/>
        <a:ext cx="902279" cy="10688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274D5-3C8B-4693-9DBA-38420241D3FC}">
      <dsp:nvSpPr>
        <dsp:cNvPr id="0" name=""/>
        <dsp:cNvSpPr/>
      </dsp:nvSpPr>
      <dsp:spPr>
        <a:xfrm>
          <a:off x="-29787" y="505796"/>
          <a:ext cx="2219809" cy="2304247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58610,9 тыс.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0185" y="777516"/>
        <a:ext cx="1279890" cy="1760806"/>
      </dsp:txXfrm>
    </dsp:sp>
    <dsp:sp modelId="{E30DA2D8-C1F0-4BB3-8F56-836B6D54BAEA}">
      <dsp:nvSpPr>
        <dsp:cNvPr id="0" name=""/>
        <dsp:cNvSpPr/>
      </dsp:nvSpPr>
      <dsp:spPr>
        <a:xfrm>
          <a:off x="1117840" y="1806455"/>
          <a:ext cx="1564890" cy="1398771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1841,0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61931" y="1971400"/>
        <a:ext cx="902279" cy="10688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274D5-3C8B-4693-9DBA-38420241D3FC}">
      <dsp:nvSpPr>
        <dsp:cNvPr id="0" name=""/>
        <dsp:cNvSpPr/>
      </dsp:nvSpPr>
      <dsp:spPr>
        <a:xfrm>
          <a:off x="-74979" y="484336"/>
          <a:ext cx="2219809" cy="2304247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28644,3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4993" y="756056"/>
        <a:ext cx="1279890" cy="1760806"/>
      </dsp:txXfrm>
    </dsp:sp>
    <dsp:sp modelId="{E30DA2D8-C1F0-4BB3-8F56-836B6D54BAEA}">
      <dsp:nvSpPr>
        <dsp:cNvPr id="0" name=""/>
        <dsp:cNvSpPr/>
      </dsp:nvSpPr>
      <dsp:spPr>
        <a:xfrm>
          <a:off x="1117840" y="1821871"/>
          <a:ext cx="1564890" cy="1398771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2650,0 тыс.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61931" y="1986816"/>
        <a:ext cx="902279" cy="10688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0.43186</cdr:x>
      <cdr:y>0.36049</cdr:y>
    </cdr:from>
    <cdr:to>
      <cdr:x>0.59501</cdr:x>
      <cdr:y>0.59487</cdr:y>
    </cdr:to>
    <cdr:sp macro="" textlink="">
      <cdr:nvSpPr>
        <cdr:cNvPr id="5" name="Прямая со стрелкой 4"/>
        <cdr:cNvSpPr/>
      </cdr:nvSpPr>
      <cdr:spPr bwMode="auto">
        <a:xfrm xmlns:a="http://schemas.openxmlformats.org/drawingml/2006/main" flipV="1">
          <a:off x="3214710" y="1538286"/>
          <a:ext cx="1214446" cy="1000132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non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0.6334</cdr:x>
      <cdr:y>0.14286</cdr:y>
    </cdr:from>
    <cdr:to>
      <cdr:x>0.80614</cdr:x>
      <cdr:y>0.32701</cdr:y>
    </cdr:to>
    <cdr:sp macro="" textlink="">
      <cdr:nvSpPr>
        <cdr:cNvPr id="7" name="Прямая со стрелкой 6"/>
        <cdr:cNvSpPr/>
      </cdr:nvSpPr>
      <cdr:spPr bwMode="auto">
        <a:xfrm xmlns:a="http://schemas.openxmlformats.org/drawingml/2006/main" flipV="1">
          <a:off x="4714908" y="609591"/>
          <a:ext cx="1285884" cy="785818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non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0.27831</cdr:x>
      <cdr:y>0.20982</cdr:y>
    </cdr:from>
    <cdr:to>
      <cdr:x>0.39156</cdr:x>
      <cdr:y>0.29353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071688" y="895344"/>
          <a:ext cx="843012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0.45106</cdr:x>
      <cdr:y>0.37723</cdr:y>
    </cdr:from>
    <cdr:to>
      <cdr:x>0.5739</cdr:x>
      <cdr:y>0.46094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357607" y="1609724"/>
          <a:ext cx="914398" cy="3571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103,0%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0.65259</cdr:x>
      <cdr:y>0.41071</cdr:y>
    </cdr:from>
    <cdr:to>
      <cdr:x>0.77543</cdr:x>
      <cdr:y>0.47768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857759" y="1752600"/>
          <a:ext cx="914398" cy="2857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103,0 %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12062-CAA3-4BCF-88CE-5F3270E5995D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DDB68-DC08-44B6-A706-8C98C2F322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834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B1CA6153-D8B9-4C59-8816-557EE2C36656}" type="slidenum">
              <a:rPr 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5</a:t>
            </a:fld>
            <a:endParaRPr 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2416"/>
            <a:ext cx="5409563" cy="447436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04" tIns="41852" rIns="83704" bIns="41852" anchor="ctr"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507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274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1423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280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90690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3810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775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1006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76" y="273850"/>
            <a:ext cx="8227061" cy="11424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A1870-3377-4F6A-AE2E-4A84ADF4B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307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55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699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256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83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950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410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916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25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0B519-DA74-4421-BEF7-5B2C93751803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93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  <p:sldLayoutId id="2147483919" r:id="rId12"/>
    <p:sldLayoutId id="2147483920" r:id="rId13"/>
    <p:sldLayoutId id="2147483921" r:id="rId14"/>
    <p:sldLayoutId id="2147483922" r:id="rId15"/>
    <p:sldLayoutId id="2147483923" r:id="rId16"/>
    <p:sldLayoutId id="21474839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052736"/>
            <a:ext cx="5760640" cy="3672408"/>
          </a:xfrm>
        </p:spPr>
        <p:txBody>
          <a:bodyPr/>
          <a:lstStyle/>
          <a:p>
            <a:pPr algn="ctr"/>
            <a:r>
              <a:rPr lang="ru-RU" sz="4800" dirty="0" smtClean="0"/>
              <a:t>БЮДЖЕТ ДЛЯ ГРАЖДАН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к проекту</a:t>
            </a:r>
            <a:br>
              <a:rPr lang="ru-RU" sz="1800" dirty="0" smtClean="0"/>
            </a:br>
            <a:r>
              <a:rPr lang="ru-RU" sz="1800" dirty="0" smtClean="0"/>
              <a:t>бюджета Покровского сельского поселения </a:t>
            </a:r>
            <a:r>
              <a:rPr lang="ru-RU" sz="1800" dirty="0" err="1" smtClean="0"/>
              <a:t>Неклиновского</a:t>
            </a:r>
            <a:r>
              <a:rPr lang="ru-RU" sz="1800" dirty="0" smtClean="0"/>
              <a:t> района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7422976" cy="1913466"/>
          </a:xfrm>
        </p:spPr>
        <p:txBody>
          <a:bodyPr>
            <a:normAutofit lnSpcReduction="10000"/>
          </a:bodyPr>
          <a:lstStyle/>
          <a:p>
            <a:pPr algn="ctr"/>
            <a:endParaRPr lang="ru-RU" sz="1800" b="1" dirty="0" smtClean="0"/>
          </a:p>
          <a:p>
            <a:pPr algn="ctr"/>
            <a:endParaRPr lang="ru-RU" sz="1800" b="1" dirty="0" smtClean="0"/>
          </a:p>
          <a:p>
            <a:pPr algn="ctr"/>
            <a:endParaRPr lang="ru-RU" sz="1800" b="1" dirty="0" smtClean="0"/>
          </a:p>
          <a:p>
            <a:pPr algn="ctr"/>
            <a:endParaRPr lang="ru-RU" sz="1800" b="1" dirty="0" smtClean="0"/>
          </a:p>
          <a:p>
            <a:pPr algn="ctr"/>
            <a:r>
              <a:rPr lang="ru-RU" sz="1800" b="1" dirty="0" smtClean="0"/>
              <a:t>на 2021 год и на плановый период 2022и 2023 годов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373033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108520" y="381000"/>
            <a:ext cx="9252519" cy="1295400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</a:t>
            </a:r>
            <a:b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Покровского сельского поселения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-324544" y="1676400"/>
            <a:ext cx="9468544" cy="4267200"/>
          </a:xfrm>
        </p:spPr>
        <p:txBody>
          <a:bodyPr/>
          <a:lstStyle/>
          <a:p>
            <a:endParaRPr lang="ru-RU" sz="2800" dirty="0" smtClean="0"/>
          </a:p>
          <a:p>
            <a:endParaRPr lang="ru-RU" sz="2800" dirty="0"/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программа- документ, определяющий цель, задачи, результаты, основные направления и инструменты государственной политики, направленные на достижение целей и реализацию государственных приоритетов.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013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836712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Покровского сельского поселения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района, формируемые в рамках муниципальных программ Покровского сельского поселения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района, и непрограммные расходы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184478643"/>
              </p:ext>
            </p:extLst>
          </p:nvPr>
        </p:nvGraphicFramePr>
        <p:xfrm>
          <a:off x="179512" y="1464018"/>
          <a:ext cx="2903984" cy="3621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248210428"/>
              </p:ext>
            </p:extLst>
          </p:nvPr>
        </p:nvGraphicFramePr>
        <p:xfrm>
          <a:off x="3347864" y="1483042"/>
          <a:ext cx="2903984" cy="3530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084530365"/>
              </p:ext>
            </p:extLst>
          </p:nvPr>
        </p:nvGraphicFramePr>
        <p:xfrm>
          <a:off x="6240016" y="1452210"/>
          <a:ext cx="2903984" cy="3560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1002786" y="5254490"/>
            <a:ext cx="605451" cy="402437"/>
            <a:chOff x="-74979" y="514436"/>
            <a:chExt cx="2219809" cy="23042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Овал 9"/>
            <p:cNvSpPr/>
            <p:nvPr/>
          </p:nvSpPr>
          <p:spPr>
            <a:xfrm>
              <a:off x="-74979" y="514436"/>
              <a:ext cx="2219809" cy="230424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5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Овал 4"/>
            <p:cNvSpPr/>
            <p:nvPr/>
          </p:nvSpPr>
          <p:spPr>
            <a:xfrm>
              <a:off x="234993" y="786157"/>
              <a:ext cx="1279890" cy="17608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619672" y="5212198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расходы бюджета, формируемые в рамках муниципальных программ Покровского сельского поселения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975103" y="6093296"/>
            <a:ext cx="605451" cy="402437"/>
          </a:xfrm>
          <a:prstGeom prst="ellipse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22" name="Прямоугольник 21"/>
          <p:cNvSpPr/>
          <p:nvPr/>
        </p:nvSpPr>
        <p:spPr>
          <a:xfrm>
            <a:off x="1688282" y="6067902"/>
            <a:ext cx="61926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епрограммные расходы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1538" y="485776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2021 год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143372" y="485776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2022 год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929454" y="485776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2023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7301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5" cy="206084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межбюджетных трансфертов, передаваемые в бюджет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Неклиновского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из бюджета Покровского сельского поселения на осуществление части полномочий по решению вопросов местного значения в соответствии с заключенными соглашениями на 2021 год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276872"/>
            <a:ext cx="8712968" cy="4581128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ВСЕГО-174,8тыс.рублей: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Частичная передача полномочий по утверждению в областных структурах лимитов потребления топливно-энергетических ресурсов и уличного освещения -13,6 тыс. рублей.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на исполнение внешнего финансового контроля-84,6 тыс. рублей.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передачу полномочий по осуществлению муниципального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финансового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контроля-76,6тыс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516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-27384"/>
            <a:ext cx="7848871" cy="1524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жители Покровского сельского поселения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556792"/>
            <a:ext cx="6969968" cy="4824536"/>
          </a:xfrm>
        </p:spPr>
        <p:txBody>
          <a:bodyPr>
            <a:normAutofit/>
          </a:bodyPr>
          <a:lstStyle/>
          <a:p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Эффективное, ответственное и прозрачное управление финансами является базовым условием достижения стратегических целей социально-экономического развития Покровского сельского поселения.</a:t>
            </a:r>
          </a:p>
          <a:p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привлечения большого количества граждан поселения к участию в обсуждении вопросов формирования бюджета Покровского сельского поселения и его исполнения разработан «Бюджет для граждан»</a:t>
            </a:r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«Бюджет для граждан» познакомит Вас с положениями основного финансового документа Покровского сельского поселения на 2021 год и на плановый период 2022 и 2023 годов.</a:t>
            </a:r>
          </a:p>
          <a:p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Представленная информация предназначена для широкого круга пользователей и будет интересна и полезна всем категориям населения.</a:t>
            </a:r>
          </a:p>
          <a:p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уважением</a:t>
            </a:r>
          </a:p>
          <a:p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Покровского </a:t>
            </a:r>
          </a:p>
          <a:p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                              А.Ф. </a:t>
            </a:r>
            <a:r>
              <a:rPr lang="ru-RU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Кривошапко</a:t>
            </a:r>
            <a:endPara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Схема 28"/>
          <p:cNvGraphicFramePr/>
          <p:nvPr>
            <p:extLst>
              <p:ext uri="{D42A27DB-BD31-4B8C-83A1-F6EECF244321}">
                <p14:modId xmlns:p14="http://schemas.microsoft.com/office/powerpoint/2010/main" val="1144667487"/>
              </p:ext>
            </p:extLst>
          </p:nvPr>
        </p:nvGraphicFramePr>
        <p:xfrm>
          <a:off x="0" y="654500"/>
          <a:ext cx="9144000" cy="620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9168425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4032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14356"/>
            <a:ext cx="8186766" cy="1000132"/>
          </a:xfrm>
        </p:spPr>
        <p:txBody>
          <a:bodyPr>
            <a:normAutofit/>
          </a:bodyPr>
          <a:lstStyle/>
          <a:p>
            <a:pPr lvl="0"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юджета Покровского сельского поселения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района на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2021 год и на плановый период 2022 и 2023 годов направлен на решение следующих ключевых задач:</a:t>
            </a:r>
            <a:endParaRPr lang="ru-RU" sz="1800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142844" y="2204864"/>
            <a:ext cx="5072098" cy="4438846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обязательств;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Повышение эффективности бюджетной политики, в том числе за счет роста эффективности бюджетных расходов;</a:t>
            </a:r>
          </a:p>
          <a:p>
            <a:pPr lvl="0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Повышение прозрачности и открытости бюджетного процесса;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Повышение роли бюджетной политики для поддержки экономического роста;</a:t>
            </a:r>
          </a:p>
          <a:p>
            <a:pPr lvl="0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Разработка бюджетного прогноза Покровского сельского поселения на долгосрочный период 2021-2023 год.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7047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620688"/>
            <a:ext cx="9144000" cy="648072"/>
          </a:xfrm>
        </p:spPr>
        <p:txBody>
          <a:bodyPr tIns="11340">
            <a:normAutofit fontScale="90000"/>
          </a:bodyPr>
          <a:lstStyle/>
          <a:p>
            <a:pPr algn="ctr" eaLnBrk="1">
              <a:lnSpc>
                <a:spcPct val="7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000" dirty="0" smtClean="0">
                <a:latin typeface="Times New Roman" pitchFamily="16" charset="0"/>
              </a:rPr>
              <a:t/>
            </a:r>
            <a:br>
              <a:rPr lang="ru-RU" sz="2000" dirty="0" smtClean="0">
                <a:latin typeface="Times New Roman" pitchFamily="16" charset="0"/>
              </a:rPr>
            </a:br>
            <a:r>
              <a:rPr lang="ru-RU" sz="2000" dirty="0" smtClean="0">
                <a:latin typeface="Times New Roman" pitchFamily="16" charset="0"/>
              </a:rPr>
              <a:t>Основные параметры проекта бюджета Покровского сельского поселения </a:t>
            </a:r>
            <a:br>
              <a:rPr lang="ru-RU" sz="2000" dirty="0" smtClean="0">
                <a:latin typeface="Times New Roman" pitchFamily="16" charset="0"/>
              </a:rPr>
            </a:br>
            <a:r>
              <a:rPr lang="ru-RU" sz="2000" dirty="0" err="1" smtClean="0">
                <a:latin typeface="Times New Roman" pitchFamily="16" charset="0"/>
              </a:rPr>
              <a:t>Неклиновского</a:t>
            </a:r>
            <a:r>
              <a:rPr lang="ru-RU" sz="2000" dirty="0" smtClean="0">
                <a:latin typeface="Times New Roman" pitchFamily="16" charset="0"/>
              </a:rPr>
              <a:t> района на 2021 год</a:t>
            </a:r>
            <a:r>
              <a:rPr lang="ru-RU" sz="2000" dirty="0">
                <a:latin typeface="Times New Roman" pitchFamily="16" charset="0"/>
              </a:rPr>
              <a:t> </a:t>
            </a:r>
            <a:r>
              <a:rPr lang="ru-RU" sz="2000" dirty="0" smtClean="0">
                <a:latin typeface="Times New Roman" pitchFamily="16" charset="0"/>
              </a:rPr>
              <a:t>и на плановый период 2022 и 2023 годов (тыс. руб.)</a:t>
            </a:r>
          </a:p>
        </p:txBody>
      </p:sp>
      <p:graphicFrame>
        <p:nvGraphicFramePr>
          <p:cNvPr id="30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164399"/>
              </p:ext>
            </p:extLst>
          </p:nvPr>
        </p:nvGraphicFramePr>
        <p:xfrm>
          <a:off x="500033" y="1357300"/>
          <a:ext cx="7715304" cy="5206241"/>
        </p:xfrm>
        <a:graphic>
          <a:graphicData uri="http://schemas.openxmlformats.org/drawingml/2006/table">
            <a:tbl>
              <a:tblPr firstCol="1" bandRow="1">
                <a:tableStyleId>{BDBED569-4797-4DF1-A0F4-6AAB3CD982D8}</a:tableStyleId>
              </a:tblPr>
              <a:tblGrid>
                <a:gridCol w="2713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37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05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369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369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решения собрания депутатов Покровского сельского поселения </a:t>
                      </a:r>
                      <a:r>
                        <a:rPr kumimoji="0" lang="ru-RU" sz="12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Неклиновского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района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8183" marB="495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решения собрания депутатов Покровского сельского поселения </a:t>
                      </a:r>
                      <a:r>
                        <a:rPr kumimoji="0" lang="ru-RU" sz="12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Неклиновского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района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8183" marB="495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решения собрания депутатов Покровского сельского поселения </a:t>
                      </a:r>
                      <a:r>
                        <a:rPr kumimoji="0" lang="ru-RU" sz="12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Неклиновского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района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8183" marB="49517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11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Доходы, всего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31933,5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60451,9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31294,3</a:t>
                      </a:r>
                    </a:p>
                  </a:txBody>
                  <a:tcPr marL="84662" marR="84662" marT="66314" marB="49517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77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17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21061,7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22313,2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23126,3</a:t>
                      </a:r>
                    </a:p>
                  </a:txBody>
                  <a:tcPr marL="84662" marR="84662" marT="66314" marB="49517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07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10871,8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38138,7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8168,0</a:t>
                      </a:r>
                    </a:p>
                  </a:txBody>
                  <a:tcPr marL="84662" marR="84662" marT="66314" marB="49517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484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II. Расходы, всего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31933,5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60451,9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31294,3</a:t>
                      </a:r>
                    </a:p>
                  </a:txBody>
                  <a:tcPr marL="84662" marR="84662" marT="66314" marB="49517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07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III. Дефицит(-), профицит (+)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317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IV. Источники финансирования дефицита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8679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624110"/>
            <a:ext cx="6554688" cy="572642"/>
          </a:xfrm>
        </p:spPr>
        <p:txBody>
          <a:bodyPr>
            <a:normAutofit fontScale="90000"/>
          </a:bodyPr>
          <a:lstStyle/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Поступающие в бюджет денежные средства являются ДОХОДАМИ БЮДЖЕТА</a:t>
            </a:r>
            <a:b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76400"/>
            <a:ext cx="8352928" cy="4920952"/>
          </a:xfrm>
        </p:spPr>
        <p:txBody>
          <a:bodyPr>
            <a:normAutofit/>
          </a:bodyPr>
          <a:lstStyle/>
          <a:p>
            <a:r>
              <a:rPr lang="ru-RU" sz="2000" i="1" dirty="0" smtClean="0"/>
              <a:t>НАЛОГИ- часть доходов граждан и организаций, которые они обязаны заплатить государству(например, налог на доходы физических лиц, налог на прибыль, налог на имущество физических лиц, земельный налог, транспортный налог и др.)</a:t>
            </a:r>
          </a:p>
          <a:p>
            <a:endParaRPr lang="ru-RU" sz="2000" i="1" dirty="0" smtClean="0"/>
          </a:p>
          <a:p>
            <a:r>
              <a:rPr lang="ru-RU" sz="2000" i="1" dirty="0" smtClean="0"/>
              <a:t>НЕНАЛОГОВЫЕ ДОХОДЫ-платежи в виде штрафов, санкций за нарушение законодательства, платежи за пользование имуществом государства.</a:t>
            </a:r>
          </a:p>
          <a:p>
            <a:endParaRPr lang="ru-RU" sz="2000" i="1" dirty="0" smtClean="0"/>
          </a:p>
          <a:p>
            <a:r>
              <a:rPr lang="ru-RU" sz="2000" i="1" dirty="0" smtClean="0"/>
              <a:t>БЕЗВОЗМЕЗДНЫЕ ПОСТУПЛЕНИЯ-средства, которые поступают в бюджет безвозмездно (денежные средства, поступающие из вышестоящего бюджета (например, дотация из областного бюджета),а также безвозмездные перечисления от физических и юридических лиц)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3126900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888960" cy="664032"/>
          </a:xfrm>
        </p:spPr>
        <p:txBody>
          <a:bodyPr>
            <a:normAutofit fontScale="90000"/>
          </a:bodyPr>
          <a:lstStyle/>
          <a:p>
            <a:pPr algn="ctr" eaLnBrk="1">
              <a:lnSpc>
                <a:spcPts val="3000"/>
              </a:lnSpc>
              <a:defRPr/>
            </a:pP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доходов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Покровского сельского поселения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Содержимое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3310314"/>
              </p:ext>
            </p:extLst>
          </p:nvPr>
        </p:nvGraphicFramePr>
        <p:xfrm>
          <a:off x="785786" y="1676400"/>
          <a:ext cx="7443814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 bwMode="auto">
          <a:xfrm>
            <a:off x="2924104" y="2271439"/>
            <a:ext cx="745199" cy="25200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4337282" y="2398284"/>
            <a:ext cx="745200" cy="32257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652120" y="2309242"/>
            <a:ext cx="745199" cy="2503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2915816" y="2846019"/>
            <a:ext cx="745199" cy="25032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4305384" y="3058014"/>
            <a:ext cx="745200" cy="25032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5652120" y="2846020"/>
            <a:ext cx="745200" cy="2503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6" name="Прямоугольник 3"/>
          <p:cNvSpPr>
            <a:spLocks noChangeArrowheads="1"/>
          </p:cNvSpPr>
          <p:nvPr/>
        </p:nvSpPr>
        <p:spPr bwMode="auto">
          <a:xfrm>
            <a:off x="601441" y="1357298"/>
            <a:ext cx="1354500" cy="285752"/>
          </a:xfrm>
          <a:prstGeom prst="rect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ru-RU" sz="1400" dirty="0">
                <a:latin typeface="Times New Roman" pitchFamily="16" charset="0"/>
                <a:cs typeface="Times New Roman" pitchFamily="16" charset="0"/>
              </a:rPr>
              <a:t>(тыс. рублей)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9464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60542"/>
            <a:ext cx="8229600" cy="768193"/>
          </a:xfrm>
        </p:spPr>
        <p:txBody>
          <a:bodyPr>
            <a:normAutofit/>
          </a:bodyPr>
          <a:lstStyle/>
          <a:p>
            <a:pPr algn="ctr" eaLnBrk="1">
              <a:lnSpc>
                <a:spcPts val="2500"/>
              </a:lnSpc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налоговых и неналоговых  доходов бюджета Покровского сельского поселения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</a:t>
            </a:r>
          </a:p>
        </p:txBody>
      </p:sp>
      <p:graphicFrame>
        <p:nvGraphicFramePr>
          <p:cNvPr id="4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2722231"/>
              </p:ext>
            </p:extLst>
          </p:nvPr>
        </p:nvGraphicFramePr>
        <p:xfrm>
          <a:off x="287524" y="1428736"/>
          <a:ext cx="8568952" cy="5168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6919084" y="1714488"/>
            <a:ext cx="1354501" cy="357190"/>
          </a:xfrm>
          <a:prstGeom prst="rect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ru-RU" sz="1400" dirty="0">
                <a:latin typeface="Times New Roman" pitchFamily="16" charset="0"/>
                <a:cs typeface="Times New Roman" pitchFamily="16" charset="0"/>
              </a:rPr>
              <a:t>(тыс. рублей)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1815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154533928"/>
              </p:ext>
            </p:extLst>
          </p:nvPr>
        </p:nvGraphicFramePr>
        <p:xfrm>
          <a:off x="320670" y="1511556"/>
          <a:ext cx="8822214" cy="5346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142844" y="692696"/>
            <a:ext cx="9000040" cy="736040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Покровского СЕЛЬСКОГО ПОСЕЛЕНИЯ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2021 год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251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5123</TotalTime>
  <Words>771</Words>
  <Application>Microsoft Office PowerPoint</Application>
  <PresentationFormat>Экран (4:3)</PresentationFormat>
  <Paragraphs>130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Microsoft YaHei</vt:lpstr>
      <vt:lpstr>Arial</vt:lpstr>
      <vt:lpstr>Calibri</vt:lpstr>
      <vt:lpstr>Times New Roman</vt:lpstr>
      <vt:lpstr>Trebuchet MS</vt:lpstr>
      <vt:lpstr>Wingdings 3</vt:lpstr>
      <vt:lpstr>Аспект</vt:lpstr>
      <vt:lpstr>БЮДЖЕТ ДЛЯ ГРАЖДАН   к проекту бюджета Покровского сельского поселения Неклиновского района</vt:lpstr>
      <vt:lpstr>Уважаемые жители Покровского сельского поселения</vt:lpstr>
      <vt:lpstr>Презентация PowerPoint</vt:lpstr>
      <vt:lpstr>Проект бюджета Покровского сельского поселения Неклиновского района на  2021 год и на плановый период 2022 и 2023 годов направлен на решение следующих ключевых задач:</vt:lpstr>
      <vt:lpstr> Основные параметры проекта бюджета Покровского сельского поселения  Неклиновского района на 2021 год и на плановый период 2022 и 2023 годов (тыс. руб.)</vt:lpstr>
      <vt:lpstr>Поступающие в бюджет денежные средства являются ДОХОДАМИ БЮДЖЕТА   </vt:lpstr>
      <vt:lpstr>Динамика доходов бюджета Покровского сельского поселения Неклиновского района</vt:lpstr>
      <vt:lpstr>Динамика налоговых и неналоговых  доходов бюджета Покровского сельского поселения Неклиновского района</vt:lpstr>
      <vt:lpstr>Расходы бюджета Покровского СЕЛЬСКОГО ПОСЕЛЕНИЯ Неклиновского района на 2021 год</vt:lpstr>
      <vt:lpstr>Муниципальные программы Покровского сельского поселения</vt:lpstr>
      <vt:lpstr>Презентация PowerPoint</vt:lpstr>
      <vt:lpstr>Объем межбюджетных трансфертов, передаваемые в бюджет Неклиновского района из бюджета Покровского сельского поселения на осуществление части полномочий по решению вопросов местного значения в соответствии с заключенными соглашениями на 2021 год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531</cp:revision>
  <cp:lastPrinted>2013-11-22T13:20:24Z</cp:lastPrinted>
  <dcterms:created xsi:type="dcterms:W3CDTF">2013-11-19T11:15:28Z</dcterms:created>
  <dcterms:modified xsi:type="dcterms:W3CDTF">2021-01-20T09:00:40Z</dcterms:modified>
</cp:coreProperties>
</file>